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82" r:id="rId3"/>
    <p:sldId id="295" r:id="rId4"/>
    <p:sldId id="313" r:id="rId5"/>
    <p:sldId id="305" r:id="rId6"/>
    <p:sldId id="309" r:id="rId7"/>
    <p:sldId id="310" r:id="rId8"/>
    <p:sldId id="312" r:id="rId9"/>
    <p:sldId id="311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D4500-1FC3-4BCE-8E31-C19CDE92FEBA}" v="691" dt="2021-10-20T14:16:17.432"/>
    <p1510:client id="{F53A23B4-E6F0-4FBF-80F9-3D9098AACF90}" v="4524" dt="2021-10-20T20:02:56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2" autoAdjust="0"/>
    <p:restoredTop sz="94246" autoAdjust="0"/>
  </p:normalViewPr>
  <p:slideViewPr>
    <p:cSldViewPr snapToGrid="0">
      <p:cViewPr varScale="1">
        <p:scale>
          <a:sx n="110" d="100"/>
          <a:sy n="110" d="100"/>
        </p:scale>
        <p:origin x="10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n Spasov" userId="cef1107d-a77d-4d32-bd50-18e6745e452a" providerId="ADAL" clId="{F53A23B4-E6F0-4FBF-80F9-3D9098AACF90}"/>
    <pc:docChg chg="undo custSel addSld modSld sldOrd">
      <pc:chgData name="Milen Spasov" userId="cef1107d-a77d-4d32-bd50-18e6745e452a" providerId="ADAL" clId="{F53A23B4-E6F0-4FBF-80F9-3D9098AACF90}" dt="2021-10-20T20:02:56.738" v="4709" actId="20577"/>
      <pc:docMkLst>
        <pc:docMk/>
      </pc:docMkLst>
      <pc:sldChg chg="modAnim">
        <pc:chgData name="Milen Spasov" userId="cef1107d-a77d-4d32-bd50-18e6745e452a" providerId="ADAL" clId="{F53A23B4-E6F0-4FBF-80F9-3D9098AACF90}" dt="2021-10-20T17:25:34.204" v="4460"/>
        <pc:sldMkLst>
          <pc:docMk/>
          <pc:sldMk cId="3189061390" sldId="282"/>
        </pc:sldMkLst>
      </pc:sldChg>
      <pc:sldChg chg="modSp mod">
        <pc:chgData name="Milen Spasov" userId="cef1107d-a77d-4d32-bd50-18e6745e452a" providerId="ADAL" clId="{F53A23B4-E6F0-4FBF-80F9-3D9098AACF90}" dt="2021-10-20T17:13:01.922" v="4390" actId="20577"/>
        <pc:sldMkLst>
          <pc:docMk/>
          <pc:sldMk cId="791223567" sldId="295"/>
        </pc:sldMkLst>
        <pc:spChg chg="mod">
          <ac:chgData name="Milen Spasov" userId="cef1107d-a77d-4d32-bd50-18e6745e452a" providerId="ADAL" clId="{F53A23B4-E6F0-4FBF-80F9-3D9098AACF90}" dt="2021-10-20T16:57:43.450" v="4071" actId="1076"/>
          <ac:spMkLst>
            <pc:docMk/>
            <pc:sldMk cId="791223567" sldId="295"/>
            <ac:spMk id="2" creationId="{00000000-0000-0000-0000-000000000000}"/>
          </ac:spMkLst>
        </pc:spChg>
        <pc:spChg chg="mod">
          <ac:chgData name="Milen Spasov" userId="cef1107d-a77d-4d32-bd50-18e6745e452a" providerId="ADAL" clId="{F53A23B4-E6F0-4FBF-80F9-3D9098AACF90}" dt="2021-10-20T17:13:01.922" v="4390" actId="20577"/>
          <ac:spMkLst>
            <pc:docMk/>
            <pc:sldMk cId="791223567" sldId="295"/>
            <ac:spMk id="6" creationId="{00000000-0000-0000-0000-000000000000}"/>
          </ac:spMkLst>
        </pc:spChg>
      </pc:sldChg>
      <pc:sldChg chg="addSp delSp modSp mod modAnim">
        <pc:chgData name="Milen Spasov" userId="cef1107d-a77d-4d32-bd50-18e6745e452a" providerId="ADAL" clId="{F53A23B4-E6F0-4FBF-80F9-3D9098AACF90}" dt="2021-10-20T17:35:54.907" v="4489"/>
        <pc:sldMkLst>
          <pc:docMk/>
          <pc:sldMk cId="3715559389" sldId="305"/>
        </pc:sldMkLst>
        <pc:spChg chg="mod">
          <ac:chgData name="Milen Spasov" userId="cef1107d-a77d-4d32-bd50-18e6745e452a" providerId="ADAL" clId="{F53A23B4-E6F0-4FBF-80F9-3D9098AACF90}" dt="2021-10-20T17:26:29.284" v="4468" actId="14100"/>
          <ac:spMkLst>
            <pc:docMk/>
            <pc:sldMk cId="3715559389" sldId="305"/>
            <ac:spMk id="8" creationId="{3FC1904A-4644-4F20-9908-1A08176C207F}"/>
          </ac:spMkLst>
        </pc:spChg>
        <pc:spChg chg="mod">
          <ac:chgData name="Milen Spasov" userId="cef1107d-a77d-4d32-bd50-18e6745e452a" providerId="ADAL" clId="{F53A23B4-E6F0-4FBF-80F9-3D9098AACF90}" dt="2021-10-20T17:30:17.368" v="4472" actId="1076"/>
          <ac:spMkLst>
            <pc:docMk/>
            <pc:sldMk cId="3715559389" sldId="305"/>
            <ac:spMk id="9" creationId="{A898E17F-5E79-457F-B8A5-B538E726A7B6}"/>
          </ac:spMkLst>
        </pc:spChg>
        <pc:spChg chg="mod">
          <ac:chgData name="Milen Spasov" userId="cef1107d-a77d-4d32-bd50-18e6745e452a" providerId="ADAL" clId="{F53A23B4-E6F0-4FBF-80F9-3D9098AACF90}" dt="2021-10-20T17:30:21.338" v="4473" actId="1076"/>
          <ac:spMkLst>
            <pc:docMk/>
            <pc:sldMk cId="3715559389" sldId="305"/>
            <ac:spMk id="10" creationId="{5FDACF22-F33E-4ADF-97D8-5F150BA7A78E}"/>
          </ac:spMkLst>
        </pc:spChg>
        <pc:picChg chg="add mod">
          <ac:chgData name="Milen Spasov" userId="cef1107d-a77d-4d32-bd50-18e6745e452a" providerId="ADAL" clId="{F53A23B4-E6F0-4FBF-80F9-3D9098AACF90}" dt="2021-10-20T17:32:15.105" v="4479" actId="1076"/>
          <ac:picMkLst>
            <pc:docMk/>
            <pc:sldMk cId="3715559389" sldId="305"/>
            <ac:picMk id="2050" creationId="{CC671E47-9C10-4D12-84E6-9FC84807811D}"/>
          </ac:picMkLst>
        </pc:picChg>
        <pc:picChg chg="add mod">
          <ac:chgData name="Milen Spasov" userId="cef1107d-a77d-4d32-bd50-18e6745e452a" providerId="ADAL" clId="{F53A23B4-E6F0-4FBF-80F9-3D9098AACF90}" dt="2021-10-20T17:35:30.891" v="4486" actId="1076"/>
          <ac:picMkLst>
            <pc:docMk/>
            <pc:sldMk cId="3715559389" sldId="305"/>
            <ac:picMk id="2052" creationId="{DB956074-E519-4610-B869-7195E5C6689E}"/>
          </ac:picMkLst>
        </pc:picChg>
        <pc:picChg chg="add del mod">
          <ac:chgData name="Milen Spasov" userId="cef1107d-a77d-4d32-bd50-18e6745e452a" providerId="ADAL" clId="{F53A23B4-E6F0-4FBF-80F9-3D9098AACF90}" dt="2021-10-20T17:26:33.533" v="4469" actId="1076"/>
          <ac:picMkLst>
            <pc:docMk/>
            <pc:sldMk cId="3715559389" sldId="305"/>
            <ac:picMk id="3074" creationId="{159CCA10-3EC6-4859-AB83-D3B0F6E1BF9A}"/>
          </ac:picMkLst>
        </pc:picChg>
      </pc:sldChg>
      <pc:sldChg chg="addSp delSp modSp mod addAnim delAnim modAnim">
        <pc:chgData name="Milen Spasov" userId="cef1107d-a77d-4d32-bd50-18e6745e452a" providerId="ADAL" clId="{F53A23B4-E6F0-4FBF-80F9-3D9098AACF90}" dt="2021-10-20T20:02:56.738" v="4709" actId="20577"/>
        <pc:sldMkLst>
          <pc:docMk/>
          <pc:sldMk cId="1413223711" sldId="309"/>
        </pc:sldMkLst>
        <pc:spChg chg="add del mod">
          <ac:chgData name="Milen Spasov" userId="cef1107d-a77d-4d32-bd50-18e6745e452a" providerId="ADAL" clId="{F53A23B4-E6F0-4FBF-80F9-3D9098AACF90}" dt="2021-10-20T16:41:13.656" v="3442" actId="21"/>
          <ac:spMkLst>
            <pc:docMk/>
            <pc:sldMk cId="1413223711" sldId="309"/>
            <ac:spMk id="6" creationId="{FBB083BF-11AF-4B6A-BD3A-C8295D1E73B8}"/>
          </ac:spMkLst>
        </pc:spChg>
        <pc:spChg chg="mod">
          <ac:chgData name="Milen Spasov" userId="cef1107d-a77d-4d32-bd50-18e6745e452a" providerId="ADAL" clId="{F53A23B4-E6F0-4FBF-80F9-3D9098AACF90}" dt="2021-10-20T17:38:30.378" v="4501" actId="14100"/>
          <ac:spMkLst>
            <pc:docMk/>
            <pc:sldMk cId="1413223711" sldId="309"/>
            <ac:spMk id="8" creationId="{3FC1904A-4644-4F20-9908-1A08176C207F}"/>
          </ac:spMkLst>
        </pc:spChg>
        <pc:spChg chg="mod">
          <ac:chgData name="Milen Spasov" userId="cef1107d-a77d-4d32-bd50-18e6745e452a" providerId="ADAL" clId="{F53A23B4-E6F0-4FBF-80F9-3D9098AACF90}" dt="2021-10-20T20:02:56.738" v="4709" actId="20577"/>
          <ac:spMkLst>
            <pc:docMk/>
            <pc:sldMk cId="1413223711" sldId="309"/>
            <ac:spMk id="9" creationId="{A898E17F-5E79-457F-B8A5-B538E726A7B6}"/>
          </ac:spMkLst>
        </pc:spChg>
        <pc:picChg chg="add mod">
          <ac:chgData name="Milen Spasov" userId="cef1107d-a77d-4d32-bd50-18e6745e452a" providerId="ADAL" clId="{F53A23B4-E6F0-4FBF-80F9-3D9098AACF90}" dt="2021-10-20T17:42:23.889" v="4520" actId="1076"/>
          <ac:picMkLst>
            <pc:docMk/>
            <pc:sldMk cId="1413223711" sldId="309"/>
            <ac:picMk id="4" creationId="{C5DB1055-9E51-4393-80C9-3D3432148517}"/>
          </ac:picMkLst>
        </pc:picChg>
        <pc:picChg chg="add mod">
          <ac:chgData name="Milen Spasov" userId="cef1107d-a77d-4d32-bd50-18e6745e452a" providerId="ADAL" clId="{F53A23B4-E6F0-4FBF-80F9-3D9098AACF90}" dt="2021-10-20T17:38:34.273" v="4502" actId="1076"/>
          <ac:picMkLst>
            <pc:docMk/>
            <pc:sldMk cId="1413223711" sldId="309"/>
            <ac:picMk id="3074" creationId="{CDCC90DD-0019-4A15-AFC9-CAC63099A403}"/>
          </ac:picMkLst>
        </pc:picChg>
        <pc:picChg chg="add del mod">
          <ac:chgData name="Milen Spasov" userId="cef1107d-a77d-4d32-bd50-18e6745e452a" providerId="ADAL" clId="{F53A23B4-E6F0-4FBF-80F9-3D9098AACF90}" dt="2021-10-20T17:41:07.394" v="4511" actId="21"/>
          <ac:picMkLst>
            <pc:docMk/>
            <pc:sldMk cId="1413223711" sldId="309"/>
            <ac:picMk id="3076" creationId="{4A6A546E-3F20-481D-BCB5-0F878DC15A3C}"/>
          </ac:picMkLst>
        </pc:picChg>
      </pc:sldChg>
      <pc:sldChg chg="addSp delSp modSp mod ord delAnim modAnim">
        <pc:chgData name="Milen Spasov" userId="cef1107d-a77d-4d32-bd50-18e6745e452a" providerId="ADAL" clId="{F53A23B4-E6F0-4FBF-80F9-3D9098AACF90}" dt="2021-10-20T19:45:32.126" v="4610"/>
        <pc:sldMkLst>
          <pc:docMk/>
          <pc:sldMk cId="4207320929" sldId="310"/>
        </pc:sldMkLst>
        <pc:spChg chg="mod">
          <ac:chgData name="Milen Spasov" userId="cef1107d-a77d-4d32-bd50-18e6745e452a" providerId="ADAL" clId="{F53A23B4-E6F0-4FBF-80F9-3D9098AACF90}" dt="2021-10-20T16:30:15.186" v="2151" actId="20577"/>
          <ac:spMkLst>
            <pc:docMk/>
            <pc:sldMk cId="4207320929" sldId="310"/>
            <ac:spMk id="2" creationId="{00000000-0000-0000-0000-000000000000}"/>
          </ac:spMkLst>
        </pc:spChg>
        <pc:spChg chg="mod">
          <ac:chgData name="Milen Spasov" userId="cef1107d-a77d-4d32-bd50-18e6745e452a" providerId="ADAL" clId="{F53A23B4-E6F0-4FBF-80F9-3D9098AACF90}" dt="2021-10-20T19:44:18.643" v="4604" actId="1076"/>
          <ac:spMkLst>
            <pc:docMk/>
            <pc:sldMk cId="4207320929" sldId="310"/>
            <ac:spMk id="6" creationId="{316D04D4-9A45-4EC5-BB1D-2EC6E2AE9ACE}"/>
          </ac:spMkLst>
        </pc:spChg>
        <pc:spChg chg="del">
          <ac:chgData name="Milen Spasov" userId="cef1107d-a77d-4d32-bd50-18e6745e452a" providerId="ADAL" clId="{F53A23B4-E6F0-4FBF-80F9-3D9098AACF90}" dt="2021-10-20T16:23:20.473" v="1482" actId="21"/>
          <ac:spMkLst>
            <pc:docMk/>
            <pc:sldMk cId="4207320929" sldId="310"/>
            <ac:spMk id="8" creationId="{3FC1904A-4644-4F20-9908-1A08176C207F}"/>
          </ac:spMkLst>
        </pc:spChg>
        <pc:spChg chg="del mod">
          <ac:chgData name="Milen Spasov" userId="cef1107d-a77d-4d32-bd50-18e6745e452a" providerId="ADAL" clId="{F53A23B4-E6F0-4FBF-80F9-3D9098AACF90}" dt="2021-10-20T16:23:20.473" v="1482" actId="21"/>
          <ac:spMkLst>
            <pc:docMk/>
            <pc:sldMk cId="4207320929" sldId="310"/>
            <ac:spMk id="9" creationId="{A898E17F-5E79-457F-B8A5-B538E726A7B6}"/>
          </ac:spMkLst>
        </pc:spChg>
        <pc:spChg chg="del">
          <ac:chgData name="Milen Spasov" userId="cef1107d-a77d-4d32-bd50-18e6745e452a" providerId="ADAL" clId="{F53A23B4-E6F0-4FBF-80F9-3D9098AACF90}" dt="2021-10-20T16:31:37.224" v="2160" actId="21"/>
          <ac:spMkLst>
            <pc:docMk/>
            <pc:sldMk cId="4207320929" sldId="310"/>
            <ac:spMk id="10" creationId="{1E32ED3E-4638-499B-8EBF-587C4810B1DA}"/>
          </ac:spMkLst>
        </pc:spChg>
        <pc:spChg chg="del mod">
          <ac:chgData name="Milen Spasov" userId="cef1107d-a77d-4d32-bd50-18e6745e452a" providerId="ADAL" clId="{F53A23B4-E6F0-4FBF-80F9-3D9098AACF90}" dt="2021-10-20T16:31:25.267" v="2156" actId="21"/>
          <ac:spMkLst>
            <pc:docMk/>
            <pc:sldMk cId="4207320929" sldId="310"/>
            <ac:spMk id="11" creationId="{C418BBAD-E273-494A-ADDD-695F7750454F}"/>
          </ac:spMkLst>
        </pc:spChg>
        <pc:spChg chg="del">
          <ac:chgData name="Milen Spasov" userId="cef1107d-a77d-4d32-bd50-18e6745e452a" providerId="ADAL" clId="{F53A23B4-E6F0-4FBF-80F9-3D9098AACF90}" dt="2021-10-20T16:23:24.782" v="1483" actId="21"/>
          <ac:spMkLst>
            <pc:docMk/>
            <pc:sldMk cId="4207320929" sldId="310"/>
            <ac:spMk id="12" creationId="{10CE17C6-351C-4226-BAB6-FC2F2BA0D1EB}"/>
          </ac:spMkLst>
        </pc:spChg>
        <pc:spChg chg="add mod">
          <ac:chgData name="Milen Spasov" userId="cef1107d-a77d-4d32-bd50-18e6745e452a" providerId="ADAL" clId="{F53A23B4-E6F0-4FBF-80F9-3D9098AACF90}" dt="2021-10-20T19:44:12.978" v="4603" actId="1076"/>
          <ac:spMkLst>
            <pc:docMk/>
            <pc:sldMk cId="4207320929" sldId="310"/>
            <ac:spMk id="13" creationId="{19E47C83-E214-46F9-AFD3-4A869F3A4BFB}"/>
          </ac:spMkLst>
        </pc:spChg>
        <pc:spChg chg="add del mod">
          <ac:chgData name="Milen Spasov" userId="cef1107d-a77d-4d32-bd50-18e6745e452a" providerId="ADAL" clId="{F53A23B4-E6F0-4FBF-80F9-3D9098AACF90}" dt="2021-10-20T16:31:26.344" v="2157" actId="21"/>
          <ac:spMkLst>
            <pc:docMk/>
            <pc:sldMk cId="4207320929" sldId="310"/>
            <ac:spMk id="14" creationId="{4FB8AF16-DC55-4A99-B75C-947B9F146C30}"/>
          </ac:spMkLst>
        </pc:spChg>
        <pc:spChg chg="add mod">
          <ac:chgData name="Milen Spasov" userId="cef1107d-a77d-4d32-bd50-18e6745e452a" providerId="ADAL" clId="{F53A23B4-E6F0-4FBF-80F9-3D9098AACF90}" dt="2021-10-20T18:02:56.457" v="4575" actId="14100"/>
          <ac:spMkLst>
            <pc:docMk/>
            <pc:sldMk cId="4207320929" sldId="310"/>
            <ac:spMk id="15" creationId="{1C1FE102-85A0-47E8-8991-3CA84444D86E}"/>
          </ac:spMkLst>
        </pc:spChg>
        <pc:picChg chg="add del">
          <ac:chgData name="Milen Spasov" userId="cef1107d-a77d-4d32-bd50-18e6745e452a" providerId="ADAL" clId="{F53A23B4-E6F0-4FBF-80F9-3D9098AACF90}" dt="2021-10-20T18:11:05.284" v="4578"/>
          <ac:picMkLst>
            <pc:docMk/>
            <pc:sldMk cId="4207320929" sldId="310"/>
            <ac:picMk id="3" creationId="{71E43BF0-475E-466F-95EA-FB4E3615E6AB}"/>
          </ac:picMkLst>
        </pc:picChg>
        <pc:picChg chg="add mod">
          <ac:chgData name="Milen Spasov" userId="cef1107d-a77d-4d32-bd50-18e6745e452a" providerId="ADAL" clId="{F53A23B4-E6F0-4FBF-80F9-3D9098AACF90}" dt="2021-10-20T19:44:05.111" v="4601" actId="1076"/>
          <ac:picMkLst>
            <pc:docMk/>
            <pc:sldMk cId="4207320929" sldId="310"/>
            <ac:picMk id="5" creationId="{892EEFE8-585F-4671-8621-06BB0D82DC1D}"/>
          </ac:picMkLst>
        </pc:picChg>
        <pc:picChg chg="add mod">
          <ac:chgData name="Milen Spasov" userId="cef1107d-a77d-4d32-bd50-18e6745e452a" providerId="ADAL" clId="{F53A23B4-E6F0-4FBF-80F9-3D9098AACF90}" dt="2021-10-20T19:44:03.259" v="4600" actId="1076"/>
          <ac:picMkLst>
            <pc:docMk/>
            <pc:sldMk cId="4207320929" sldId="310"/>
            <ac:picMk id="16" creationId="{36DD2FD3-C6EB-459A-B9EA-BBBEB2462958}"/>
          </ac:picMkLst>
        </pc:picChg>
        <pc:picChg chg="del mod">
          <ac:chgData name="Milen Spasov" userId="cef1107d-a77d-4d32-bd50-18e6745e452a" providerId="ADAL" clId="{F53A23B4-E6F0-4FBF-80F9-3D9098AACF90}" dt="2021-10-20T18:03:17.429" v="4576" actId="21"/>
          <ac:picMkLst>
            <pc:docMk/>
            <pc:sldMk cId="4207320929" sldId="310"/>
            <ac:picMk id="5122" creationId="{AEB0D05C-7CE5-4DC3-B6EE-2F39FF2A5B43}"/>
          </ac:picMkLst>
        </pc:picChg>
        <pc:picChg chg="add mod">
          <ac:chgData name="Milen Spasov" userId="cef1107d-a77d-4d32-bd50-18e6745e452a" providerId="ADAL" clId="{F53A23B4-E6F0-4FBF-80F9-3D9098AACF90}" dt="2021-10-20T19:41:15.116" v="4591" actId="1076"/>
          <ac:picMkLst>
            <pc:docMk/>
            <pc:sldMk cId="4207320929" sldId="310"/>
            <ac:picMk id="5124" creationId="{000D8CAC-90FB-4A08-A12C-E9B1AE0282F6}"/>
          </ac:picMkLst>
        </pc:picChg>
      </pc:sldChg>
      <pc:sldChg chg="addSp modSp mod modAnim">
        <pc:chgData name="Milen Spasov" userId="cef1107d-a77d-4d32-bd50-18e6745e452a" providerId="ADAL" clId="{F53A23B4-E6F0-4FBF-80F9-3D9098AACF90}" dt="2021-10-20T19:52:43.158" v="4669"/>
        <pc:sldMkLst>
          <pc:docMk/>
          <pc:sldMk cId="4063997861" sldId="311"/>
        </pc:sldMkLst>
        <pc:spChg chg="mod">
          <ac:chgData name="Milen Spasov" userId="cef1107d-a77d-4d32-bd50-18e6745e452a" providerId="ADAL" clId="{F53A23B4-E6F0-4FBF-80F9-3D9098AACF90}" dt="2021-10-20T19:47:14.189" v="4617" actId="14100"/>
          <ac:spMkLst>
            <pc:docMk/>
            <pc:sldMk cId="4063997861" sldId="311"/>
            <ac:spMk id="6" creationId="{18A59F19-7925-4CEF-9D9D-CC36548A00B3}"/>
          </ac:spMkLst>
        </pc:spChg>
        <pc:spChg chg="mod">
          <ac:chgData name="Milen Spasov" userId="cef1107d-a77d-4d32-bd50-18e6745e452a" providerId="ADAL" clId="{F53A23B4-E6F0-4FBF-80F9-3D9098AACF90}" dt="2021-10-20T19:48:42.159" v="4658" actId="20577"/>
          <ac:spMkLst>
            <pc:docMk/>
            <pc:sldMk cId="4063997861" sldId="311"/>
            <ac:spMk id="8" creationId="{3FC1904A-4644-4F20-9908-1A08176C207F}"/>
          </ac:spMkLst>
        </pc:spChg>
        <pc:spChg chg="mod">
          <ac:chgData name="Milen Spasov" userId="cef1107d-a77d-4d32-bd50-18e6745e452a" providerId="ADAL" clId="{F53A23B4-E6F0-4FBF-80F9-3D9098AACF90}" dt="2021-10-20T19:47:10.804" v="4616" actId="1076"/>
          <ac:spMkLst>
            <pc:docMk/>
            <pc:sldMk cId="4063997861" sldId="311"/>
            <ac:spMk id="9" creationId="{A898E17F-5E79-457F-B8A5-B538E726A7B6}"/>
          </ac:spMkLst>
        </pc:spChg>
        <pc:picChg chg="add mod">
          <ac:chgData name="Milen Spasov" userId="cef1107d-a77d-4d32-bd50-18e6745e452a" providerId="ADAL" clId="{F53A23B4-E6F0-4FBF-80F9-3D9098AACF90}" dt="2021-10-20T19:48:23.246" v="4628" actId="1076"/>
          <ac:picMkLst>
            <pc:docMk/>
            <pc:sldMk cId="4063997861" sldId="311"/>
            <ac:picMk id="4" creationId="{86BB270D-817C-4C32-9F66-01302436E78D}"/>
          </ac:picMkLst>
        </pc:picChg>
        <pc:picChg chg="add mod">
          <ac:chgData name="Milen Spasov" userId="cef1107d-a77d-4d32-bd50-18e6745e452a" providerId="ADAL" clId="{F53A23B4-E6F0-4FBF-80F9-3D9098AACF90}" dt="2021-10-20T19:52:25.864" v="4666" actId="1076"/>
          <ac:picMkLst>
            <pc:docMk/>
            <pc:sldMk cId="4063997861" sldId="311"/>
            <ac:picMk id="10" creationId="{C7D07AF8-5875-4831-98F3-5E9EF323806A}"/>
          </ac:picMkLst>
        </pc:picChg>
        <pc:picChg chg="add mod">
          <ac:chgData name="Milen Spasov" userId="cef1107d-a77d-4d32-bd50-18e6745e452a" providerId="ADAL" clId="{F53A23B4-E6F0-4FBF-80F9-3D9098AACF90}" dt="2021-10-20T19:47:28.735" v="4622" actId="1076"/>
          <ac:picMkLst>
            <pc:docMk/>
            <pc:sldMk cId="4063997861" sldId="311"/>
            <ac:picMk id="6146" creationId="{C498F84A-CC2D-43B0-8FCB-3415C12531AB}"/>
          </ac:picMkLst>
        </pc:picChg>
      </pc:sldChg>
      <pc:sldChg chg="addSp delSp modSp add mod ord delAnim modAnim">
        <pc:chgData name="Milen Spasov" userId="cef1107d-a77d-4d32-bd50-18e6745e452a" providerId="ADAL" clId="{F53A23B4-E6F0-4FBF-80F9-3D9098AACF90}" dt="2021-10-20T18:00:08.002" v="4569" actId="1076"/>
        <pc:sldMkLst>
          <pc:docMk/>
          <pc:sldMk cId="2564848148" sldId="312"/>
        </pc:sldMkLst>
        <pc:spChg chg="mod">
          <ac:chgData name="Milen Spasov" userId="cef1107d-a77d-4d32-bd50-18e6745e452a" providerId="ADAL" clId="{F53A23B4-E6F0-4FBF-80F9-3D9098AACF90}" dt="2021-10-20T16:30:19.274" v="2155" actId="20577"/>
          <ac:spMkLst>
            <pc:docMk/>
            <pc:sldMk cId="2564848148" sldId="312"/>
            <ac:spMk id="2" creationId="{00000000-0000-0000-0000-000000000000}"/>
          </ac:spMkLst>
        </pc:spChg>
        <pc:spChg chg="del">
          <ac:chgData name="Milen Spasov" userId="cef1107d-a77d-4d32-bd50-18e6745e452a" providerId="ADAL" clId="{F53A23B4-E6F0-4FBF-80F9-3D9098AACF90}" dt="2021-10-20T16:41:07.037" v="3441" actId="21"/>
          <ac:spMkLst>
            <pc:docMk/>
            <pc:sldMk cId="2564848148" sldId="312"/>
            <ac:spMk id="6" creationId="{316D04D4-9A45-4EC5-BB1D-2EC6E2AE9ACE}"/>
          </ac:spMkLst>
        </pc:spChg>
        <pc:spChg chg="del">
          <ac:chgData name="Milen Spasov" userId="cef1107d-a77d-4d32-bd50-18e6745e452a" providerId="ADAL" clId="{F53A23B4-E6F0-4FBF-80F9-3D9098AACF90}" dt="2021-10-20T16:41:04.490" v="3440" actId="21"/>
          <ac:spMkLst>
            <pc:docMk/>
            <pc:sldMk cId="2564848148" sldId="312"/>
            <ac:spMk id="10" creationId="{1E32ED3E-4638-499B-8EBF-587C4810B1DA}"/>
          </ac:spMkLst>
        </pc:spChg>
        <pc:spChg chg="mod">
          <ac:chgData name="Milen Spasov" userId="cef1107d-a77d-4d32-bd50-18e6745e452a" providerId="ADAL" clId="{F53A23B4-E6F0-4FBF-80F9-3D9098AACF90}" dt="2021-10-20T17:49:40.133" v="4535" actId="20577"/>
          <ac:spMkLst>
            <pc:docMk/>
            <pc:sldMk cId="2564848148" sldId="312"/>
            <ac:spMk id="11" creationId="{C418BBAD-E273-494A-ADDD-695F7750454F}"/>
          </ac:spMkLst>
        </pc:spChg>
        <pc:spChg chg="add mod">
          <ac:chgData name="Milen Spasov" userId="cef1107d-a77d-4d32-bd50-18e6745e452a" providerId="ADAL" clId="{F53A23B4-E6F0-4FBF-80F9-3D9098AACF90}" dt="2021-10-20T17:51:21.462" v="4548" actId="20577"/>
          <ac:spMkLst>
            <pc:docMk/>
            <pc:sldMk cId="2564848148" sldId="312"/>
            <ac:spMk id="12" creationId="{0E308DB6-D1DE-4E12-922E-CA645C8F3626}"/>
          </ac:spMkLst>
        </pc:spChg>
        <pc:spChg chg="del">
          <ac:chgData name="Milen Spasov" userId="cef1107d-a77d-4d32-bd50-18e6745e452a" providerId="ADAL" clId="{F53A23B4-E6F0-4FBF-80F9-3D9098AACF90}" dt="2021-10-20T16:41:01.930" v="3439" actId="21"/>
          <ac:spMkLst>
            <pc:docMk/>
            <pc:sldMk cId="2564848148" sldId="312"/>
            <ac:spMk id="13" creationId="{19E47C83-E214-46F9-AFD3-4A869F3A4BFB}"/>
          </ac:spMkLst>
        </pc:spChg>
        <pc:spChg chg="mod">
          <ac:chgData name="Milen Spasov" userId="cef1107d-a77d-4d32-bd50-18e6745e452a" providerId="ADAL" clId="{F53A23B4-E6F0-4FBF-80F9-3D9098AACF90}" dt="2021-10-20T17:49:33.605" v="4532" actId="14100"/>
          <ac:spMkLst>
            <pc:docMk/>
            <pc:sldMk cId="2564848148" sldId="312"/>
            <ac:spMk id="14" creationId="{4FB8AF16-DC55-4A99-B75C-947B9F146C30}"/>
          </ac:spMkLst>
        </pc:spChg>
        <pc:spChg chg="add del">
          <ac:chgData name="Milen Spasov" userId="cef1107d-a77d-4d32-bd50-18e6745e452a" providerId="ADAL" clId="{F53A23B4-E6F0-4FBF-80F9-3D9098AACF90}" dt="2021-10-20T17:58:06.383" v="4550" actId="22"/>
          <ac:spMkLst>
            <pc:docMk/>
            <pc:sldMk cId="2564848148" sldId="312"/>
            <ac:spMk id="15" creationId="{629130C3-2544-43A2-8108-6A95FC382DEF}"/>
          </ac:spMkLst>
        </pc:spChg>
        <pc:picChg chg="add mod">
          <ac:chgData name="Milen Spasov" userId="cef1107d-a77d-4d32-bd50-18e6745e452a" providerId="ADAL" clId="{F53A23B4-E6F0-4FBF-80F9-3D9098AACF90}" dt="2021-10-20T18:00:08.002" v="4569" actId="1076"/>
          <ac:picMkLst>
            <pc:docMk/>
            <pc:sldMk cId="2564848148" sldId="312"/>
            <ac:picMk id="5" creationId="{5E075133-4EDF-4371-8D6D-2F2A9D3276C6}"/>
          </ac:picMkLst>
        </pc:picChg>
        <pc:picChg chg="add mod">
          <ac:chgData name="Milen Spasov" userId="cef1107d-a77d-4d32-bd50-18e6745e452a" providerId="ADAL" clId="{F53A23B4-E6F0-4FBF-80F9-3D9098AACF90}" dt="2021-10-20T17:50:01.499" v="4538" actId="1076"/>
          <ac:picMkLst>
            <pc:docMk/>
            <pc:sldMk cId="2564848148" sldId="312"/>
            <ac:picMk id="4098" creationId="{F346C3F0-A03A-4E42-8B1A-BB306D7D8F3D}"/>
          </ac:picMkLst>
        </pc:picChg>
        <pc:picChg chg="add del mod">
          <ac:chgData name="Milen Spasov" userId="cef1107d-a77d-4d32-bd50-18e6745e452a" providerId="ADAL" clId="{F53A23B4-E6F0-4FBF-80F9-3D9098AACF90}" dt="2021-10-20T17:58:25.923" v="4553" actId="21"/>
          <ac:picMkLst>
            <pc:docMk/>
            <pc:sldMk cId="2564848148" sldId="312"/>
            <ac:picMk id="4100" creationId="{26110614-B58D-4728-ADB0-648BA2230DCF}"/>
          </ac:picMkLst>
        </pc:picChg>
        <pc:picChg chg="mod">
          <ac:chgData name="Milen Spasov" userId="cef1107d-a77d-4d32-bd50-18e6745e452a" providerId="ADAL" clId="{F53A23B4-E6F0-4FBF-80F9-3D9098AACF90}" dt="2021-10-20T18:00:06.496" v="4568" actId="1076"/>
          <ac:picMkLst>
            <pc:docMk/>
            <pc:sldMk cId="2564848148" sldId="312"/>
            <ac:picMk id="5122" creationId="{AEB0D05C-7CE5-4DC3-B6EE-2F39FF2A5B43}"/>
          </ac:picMkLst>
        </pc:picChg>
      </pc:sldChg>
      <pc:sldChg chg="addSp delSp modSp add mod">
        <pc:chgData name="Milen Spasov" userId="cef1107d-a77d-4d32-bd50-18e6745e452a" providerId="ADAL" clId="{F53A23B4-E6F0-4FBF-80F9-3D9098AACF90}" dt="2021-10-20T17:26:00.192" v="4461" actId="1076"/>
        <pc:sldMkLst>
          <pc:docMk/>
          <pc:sldMk cId="1569142548" sldId="313"/>
        </pc:sldMkLst>
        <pc:spChg chg="mod">
          <ac:chgData name="Milen Spasov" userId="cef1107d-a77d-4d32-bd50-18e6745e452a" providerId="ADAL" clId="{F53A23B4-E6F0-4FBF-80F9-3D9098AACF90}" dt="2021-10-20T17:21:03.404" v="4453" actId="20577"/>
          <ac:spMkLst>
            <pc:docMk/>
            <pc:sldMk cId="1569142548" sldId="313"/>
            <ac:spMk id="2" creationId="{00000000-0000-0000-0000-000000000000}"/>
          </ac:spMkLst>
        </pc:spChg>
        <pc:spChg chg="del">
          <ac:chgData name="Milen Spasov" userId="cef1107d-a77d-4d32-bd50-18e6745e452a" providerId="ADAL" clId="{F53A23B4-E6F0-4FBF-80F9-3D9098AACF90}" dt="2021-10-20T17:20:14.903" v="4400" actId="21"/>
          <ac:spMkLst>
            <pc:docMk/>
            <pc:sldMk cId="1569142548" sldId="313"/>
            <ac:spMk id="6" creationId="{00000000-0000-0000-0000-000000000000}"/>
          </ac:spMkLst>
        </pc:spChg>
        <pc:picChg chg="add mod">
          <ac:chgData name="Milen Spasov" userId="cef1107d-a77d-4d32-bd50-18e6745e452a" providerId="ADAL" clId="{F53A23B4-E6F0-4FBF-80F9-3D9098AACF90}" dt="2021-10-20T17:26:00.192" v="4461" actId="1076"/>
          <ac:picMkLst>
            <pc:docMk/>
            <pc:sldMk cId="1569142548" sldId="313"/>
            <ac:picMk id="3" creationId="{C667041A-A4C2-4FAF-820B-CD5616377BD0}"/>
          </ac:picMkLst>
        </pc:picChg>
        <pc:picChg chg="del">
          <ac:chgData name="Milen Spasov" userId="cef1107d-a77d-4d32-bd50-18e6745e452a" providerId="ADAL" clId="{F53A23B4-E6F0-4FBF-80F9-3D9098AACF90}" dt="2021-10-20T17:20:07.457" v="4397" actId="478"/>
          <ac:picMkLst>
            <pc:docMk/>
            <pc:sldMk cId="1569142548" sldId="313"/>
            <ac:picMk id="1026" creationId="{ED9B7DBE-3F8D-43C7-95C9-0EB41C8B5987}"/>
          </ac:picMkLst>
        </pc:picChg>
      </pc:sldChg>
    </pc:docChg>
  </pc:docChgLst>
  <pc:docChgLst>
    <pc:chgData name="Milen Spasov" userId="cef1107d-a77d-4d32-bd50-18e6745e452a" providerId="ADAL" clId="{3FBD4500-1FC3-4BCE-8E31-C19CDE92FEBA}"/>
    <pc:docChg chg="undo custSel addSld delSld modSld">
      <pc:chgData name="Milen Spasov" userId="cef1107d-a77d-4d32-bd50-18e6745e452a" providerId="ADAL" clId="{3FBD4500-1FC3-4BCE-8E31-C19CDE92FEBA}" dt="2021-10-20T14:16:19.610" v="1216" actId="1076"/>
      <pc:docMkLst>
        <pc:docMk/>
      </pc:docMkLst>
      <pc:sldChg chg="modSp mod">
        <pc:chgData name="Milen Spasov" userId="cef1107d-a77d-4d32-bd50-18e6745e452a" providerId="ADAL" clId="{3FBD4500-1FC3-4BCE-8E31-C19CDE92FEBA}" dt="2021-10-20T12:14:36.230" v="55" actId="20577"/>
        <pc:sldMkLst>
          <pc:docMk/>
          <pc:sldMk cId="4159982713" sldId="258"/>
        </pc:sldMkLst>
        <pc:spChg chg="mod">
          <ac:chgData name="Milen Spasov" userId="cef1107d-a77d-4d32-bd50-18e6745e452a" providerId="ADAL" clId="{3FBD4500-1FC3-4BCE-8E31-C19CDE92FEBA}" dt="2021-10-20T12:14:36.230" v="55" actId="20577"/>
          <ac:spMkLst>
            <pc:docMk/>
            <pc:sldMk cId="4159982713" sldId="258"/>
            <ac:spMk id="8" creationId="{00000000-0000-0000-0000-000000000000}"/>
          </ac:spMkLst>
        </pc:spChg>
      </pc:sldChg>
      <pc:sldChg chg="addSp modSp mod modAnim">
        <pc:chgData name="Milen Spasov" userId="cef1107d-a77d-4d32-bd50-18e6745e452a" providerId="ADAL" clId="{3FBD4500-1FC3-4BCE-8E31-C19CDE92FEBA}" dt="2021-10-20T13:54:30.676" v="1013" actId="2085"/>
        <pc:sldMkLst>
          <pc:docMk/>
          <pc:sldMk cId="3189061390" sldId="282"/>
        </pc:sldMkLst>
        <pc:spChg chg="mod">
          <ac:chgData name="Milen Spasov" userId="cef1107d-a77d-4d32-bd50-18e6745e452a" providerId="ADAL" clId="{3FBD4500-1FC3-4BCE-8E31-C19CDE92FEBA}" dt="2021-10-20T12:14:46.388" v="83" actId="20577"/>
          <ac:spMkLst>
            <pc:docMk/>
            <pc:sldMk cId="3189061390" sldId="282"/>
            <ac:spMk id="2" creationId="{00000000-0000-0000-0000-000000000000}"/>
          </ac:spMkLst>
        </pc:spChg>
        <pc:spChg chg="add mod">
          <ac:chgData name="Milen Spasov" userId="cef1107d-a77d-4d32-bd50-18e6745e452a" providerId="ADAL" clId="{3FBD4500-1FC3-4BCE-8E31-C19CDE92FEBA}" dt="2021-10-20T13:45:18.685" v="631" actId="20577"/>
          <ac:spMkLst>
            <pc:docMk/>
            <pc:sldMk cId="3189061390" sldId="282"/>
            <ac:spMk id="5" creationId="{85BBD18C-C356-4003-ACE7-96614CFA3E9B}"/>
          </ac:spMkLst>
        </pc:spChg>
        <pc:spChg chg="mod">
          <ac:chgData name="Milen Spasov" userId="cef1107d-a77d-4d32-bd50-18e6745e452a" providerId="ADAL" clId="{3FBD4500-1FC3-4BCE-8E31-C19CDE92FEBA}" dt="2021-10-20T13:32:47.440" v="423" actId="20577"/>
          <ac:spMkLst>
            <pc:docMk/>
            <pc:sldMk cId="3189061390" sldId="282"/>
            <ac:spMk id="6" creationId="{00000000-0000-0000-0000-000000000000}"/>
          </ac:spMkLst>
        </pc:spChg>
        <pc:picChg chg="add mod">
          <ac:chgData name="Milen Spasov" userId="cef1107d-a77d-4d32-bd50-18e6745e452a" providerId="ADAL" clId="{3FBD4500-1FC3-4BCE-8E31-C19CDE92FEBA}" dt="2021-10-20T13:54:27.345" v="1012" actId="2085"/>
          <ac:picMkLst>
            <pc:docMk/>
            <pc:sldMk cId="3189061390" sldId="282"/>
            <ac:picMk id="2050" creationId="{F2E80426-C70F-4B9F-B1CA-2D6543B7BEAB}"/>
          </ac:picMkLst>
        </pc:picChg>
        <pc:picChg chg="add mod">
          <ac:chgData name="Milen Spasov" userId="cef1107d-a77d-4d32-bd50-18e6745e452a" providerId="ADAL" clId="{3FBD4500-1FC3-4BCE-8E31-C19CDE92FEBA}" dt="2021-10-20T13:54:30.676" v="1013" actId="2085"/>
          <ac:picMkLst>
            <pc:docMk/>
            <pc:sldMk cId="3189061390" sldId="282"/>
            <ac:picMk id="2052" creationId="{06C28D79-C831-49D0-BF7C-EA7DD88CD2C0}"/>
          </ac:picMkLst>
        </pc:picChg>
      </pc:sldChg>
      <pc:sldChg chg="addSp delSp modSp mod">
        <pc:chgData name="Milen Spasov" userId="cef1107d-a77d-4d32-bd50-18e6745e452a" providerId="ADAL" clId="{3FBD4500-1FC3-4BCE-8E31-C19CDE92FEBA}" dt="2021-10-20T14:05:09.408" v="1056" actId="20577"/>
        <pc:sldMkLst>
          <pc:docMk/>
          <pc:sldMk cId="791223567" sldId="295"/>
        </pc:sldMkLst>
        <pc:spChg chg="mod">
          <ac:chgData name="Milen Spasov" userId="cef1107d-a77d-4d32-bd50-18e6745e452a" providerId="ADAL" clId="{3FBD4500-1FC3-4BCE-8E31-C19CDE92FEBA}" dt="2021-10-20T13:13:51.826" v="150" actId="20577"/>
          <ac:spMkLst>
            <pc:docMk/>
            <pc:sldMk cId="791223567" sldId="295"/>
            <ac:spMk id="2" creationId="{00000000-0000-0000-0000-000000000000}"/>
          </ac:spMkLst>
        </pc:spChg>
        <pc:spChg chg="mod">
          <ac:chgData name="Milen Spasov" userId="cef1107d-a77d-4d32-bd50-18e6745e452a" providerId="ADAL" clId="{3FBD4500-1FC3-4BCE-8E31-C19CDE92FEBA}" dt="2021-10-20T14:05:09.408" v="1056" actId="20577"/>
          <ac:spMkLst>
            <pc:docMk/>
            <pc:sldMk cId="791223567" sldId="295"/>
            <ac:spMk id="6" creationId="{00000000-0000-0000-0000-000000000000}"/>
          </ac:spMkLst>
        </pc:spChg>
        <pc:picChg chg="del">
          <ac:chgData name="Milen Spasov" userId="cef1107d-a77d-4d32-bd50-18e6745e452a" providerId="ADAL" clId="{3FBD4500-1FC3-4BCE-8E31-C19CDE92FEBA}" dt="2021-10-20T13:12:18.675" v="130" actId="478"/>
          <ac:picMkLst>
            <pc:docMk/>
            <pc:sldMk cId="791223567" sldId="295"/>
            <ac:picMk id="3" creationId="{2357FE7C-018B-4A8F-9369-A768DD14C71E}"/>
          </ac:picMkLst>
        </pc:picChg>
        <pc:picChg chg="add mod">
          <ac:chgData name="Milen Spasov" userId="cef1107d-a77d-4d32-bd50-18e6745e452a" providerId="ADAL" clId="{3FBD4500-1FC3-4BCE-8E31-C19CDE92FEBA}" dt="2021-10-20T13:12:44.531" v="138" actId="1076"/>
          <ac:picMkLst>
            <pc:docMk/>
            <pc:sldMk cId="791223567" sldId="295"/>
            <ac:picMk id="1026" creationId="{ED9B7DBE-3F8D-43C7-95C9-0EB41C8B5987}"/>
          </ac:picMkLst>
        </pc:picChg>
      </pc:sldChg>
      <pc:sldChg chg="del">
        <pc:chgData name="Milen Spasov" userId="cef1107d-a77d-4d32-bd50-18e6745e452a" providerId="ADAL" clId="{3FBD4500-1FC3-4BCE-8E31-C19CDE92FEBA}" dt="2021-10-20T14:07:09.358" v="1070" actId="2696"/>
        <pc:sldMkLst>
          <pc:docMk/>
          <pc:sldMk cId="3666821827" sldId="296"/>
        </pc:sldMkLst>
      </pc:sldChg>
      <pc:sldChg chg="addSp delSp modSp mod modAnim">
        <pc:chgData name="Milen Spasov" userId="cef1107d-a77d-4d32-bd50-18e6745e452a" providerId="ADAL" clId="{3FBD4500-1FC3-4BCE-8E31-C19CDE92FEBA}" dt="2021-10-20T14:09:54.077" v="1152" actId="1076"/>
        <pc:sldMkLst>
          <pc:docMk/>
          <pc:sldMk cId="3715559389" sldId="305"/>
        </pc:sldMkLst>
        <pc:spChg chg="mod">
          <ac:chgData name="Milen Spasov" userId="cef1107d-a77d-4d32-bd50-18e6745e452a" providerId="ADAL" clId="{3FBD4500-1FC3-4BCE-8E31-C19CDE92FEBA}" dt="2021-10-20T13:50:44.261" v="998"/>
          <ac:spMkLst>
            <pc:docMk/>
            <pc:sldMk cId="3715559389" sldId="305"/>
            <ac:spMk id="2" creationId="{00000000-0000-0000-0000-000000000000}"/>
          </ac:spMkLst>
        </pc:spChg>
        <pc:spChg chg="del mod">
          <ac:chgData name="Milen Spasov" userId="cef1107d-a77d-4d32-bd50-18e6745e452a" providerId="ADAL" clId="{3FBD4500-1FC3-4BCE-8E31-C19CDE92FEBA}" dt="2021-10-20T13:51:02.049" v="1002" actId="21"/>
          <ac:spMkLst>
            <pc:docMk/>
            <pc:sldMk cId="3715559389" sldId="305"/>
            <ac:spMk id="6" creationId="{00000000-0000-0000-0000-000000000000}"/>
          </ac:spMkLst>
        </pc:spChg>
        <pc:spChg chg="add mod">
          <ac:chgData name="Milen Spasov" userId="cef1107d-a77d-4d32-bd50-18e6745e452a" providerId="ADAL" clId="{3FBD4500-1FC3-4BCE-8E31-C19CDE92FEBA}" dt="2021-10-20T14:01:53.252" v="1014" actId="20577"/>
          <ac:spMkLst>
            <pc:docMk/>
            <pc:sldMk cId="3715559389" sldId="305"/>
            <ac:spMk id="8" creationId="{3FC1904A-4644-4F20-9908-1A08176C207F}"/>
          </ac:spMkLst>
        </pc:spChg>
        <pc:spChg chg="add mod">
          <ac:chgData name="Milen Spasov" userId="cef1107d-a77d-4d32-bd50-18e6745e452a" providerId="ADAL" clId="{3FBD4500-1FC3-4BCE-8E31-C19CDE92FEBA}" dt="2021-10-20T14:03:33.656" v="1045" actId="1076"/>
          <ac:spMkLst>
            <pc:docMk/>
            <pc:sldMk cId="3715559389" sldId="305"/>
            <ac:spMk id="9" creationId="{A898E17F-5E79-457F-B8A5-B538E726A7B6}"/>
          </ac:spMkLst>
        </pc:spChg>
        <pc:spChg chg="add mod">
          <ac:chgData name="Milen Spasov" userId="cef1107d-a77d-4d32-bd50-18e6745e452a" providerId="ADAL" clId="{3FBD4500-1FC3-4BCE-8E31-C19CDE92FEBA}" dt="2021-10-20T14:03:39.042" v="1046" actId="1076"/>
          <ac:spMkLst>
            <pc:docMk/>
            <pc:sldMk cId="3715559389" sldId="305"/>
            <ac:spMk id="10" creationId="{5FDACF22-F33E-4ADF-97D8-5F150BA7A78E}"/>
          </ac:spMkLst>
        </pc:spChg>
        <pc:picChg chg="del">
          <ac:chgData name="Milen Spasov" userId="cef1107d-a77d-4d32-bd50-18e6745e452a" providerId="ADAL" clId="{3FBD4500-1FC3-4BCE-8E31-C19CDE92FEBA}" dt="2021-10-20T13:50:38.539" v="997" actId="21"/>
          <ac:picMkLst>
            <pc:docMk/>
            <pc:sldMk cId="3715559389" sldId="305"/>
            <ac:picMk id="4" creationId="{2415A665-1D99-4737-AA08-BD21E79F7BBC}"/>
          </ac:picMkLst>
        </pc:picChg>
        <pc:picChg chg="add mod">
          <ac:chgData name="Milen Spasov" userId="cef1107d-a77d-4d32-bd50-18e6745e452a" providerId="ADAL" clId="{3FBD4500-1FC3-4BCE-8E31-C19CDE92FEBA}" dt="2021-10-20T14:09:54.077" v="1152" actId="1076"/>
          <ac:picMkLst>
            <pc:docMk/>
            <pc:sldMk cId="3715559389" sldId="305"/>
            <ac:picMk id="3074" creationId="{159CCA10-3EC6-4859-AB83-D3B0F6E1BF9A}"/>
          </ac:picMkLst>
        </pc:picChg>
      </pc:sldChg>
      <pc:sldChg chg="del">
        <pc:chgData name="Milen Spasov" userId="cef1107d-a77d-4d32-bd50-18e6745e452a" providerId="ADAL" clId="{3FBD4500-1FC3-4BCE-8E31-C19CDE92FEBA}" dt="2021-10-20T14:08:06.838" v="1144" actId="2696"/>
        <pc:sldMkLst>
          <pc:docMk/>
          <pc:sldMk cId="3188510484" sldId="307"/>
        </pc:sldMkLst>
      </pc:sldChg>
      <pc:sldChg chg="del">
        <pc:chgData name="Milen Spasov" userId="cef1107d-a77d-4d32-bd50-18e6745e452a" providerId="ADAL" clId="{3FBD4500-1FC3-4BCE-8E31-C19CDE92FEBA}" dt="2021-10-20T14:08:09.324" v="1145" actId="2696"/>
        <pc:sldMkLst>
          <pc:docMk/>
          <pc:sldMk cId="2356699583" sldId="308"/>
        </pc:sldMkLst>
      </pc:sldChg>
      <pc:sldChg chg="delSp modSp add mod delAnim">
        <pc:chgData name="Milen Spasov" userId="cef1107d-a77d-4d32-bd50-18e6745e452a" providerId="ADAL" clId="{3FBD4500-1FC3-4BCE-8E31-C19CDE92FEBA}" dt="2021-10-20T14:04:53.138" v="1053" actId="21"/>
        <pc:sldMkLst>
          <pc:docMk/>
          <pc:sldMk cId="1413223711" sldId="309"/>
        </pc:sldMkLst>
        <pc:spChg chg="mod">
          <ac:chgData name="Milen Spasov" userId="cef1107d-a77d-4d32-bd50-18e6745e452a" providerId="ADAL" clId="{3FBD4500-1FC3-4BCE-8E31-C19CDE92FEBA}" dt="2021-10-20T14:04:32.013" v="1048"/>
          <ac:spMkLst>
            <pc:docMk/>
            <pc:sldMk cId="1413223711" sldId="309"/>
            <ac:spMk id="2" creationId="{00000000-0000-0000-0000-000000000000}"/>
          </ac:spMkLst>
        </pc:spChg>
        <pc:spChg chg="mod">
          <ac:chgData name="Milen Spasov" userId="cef1107d-a77d-4d32-bd50-18e6745e452a" providerId="ADAL" clId="{3FBD4500-1FC3-4BCE-8E31-C19CDE92FEBA}" dt="2021-10-20T14:04:43.747" v="1049"/>
          <ac:spMkLst>
            <pc:docMk/>
            <pc:sldMk cId="1413223711" sldId="309"/>
            <ac:spMk id="8" creationId="{3FC1904A-4644-4F20-9908-1A08176C207F}"/>
          </ac:spMkLst>
        </pc:spChg>
        <pc:spChg chg="mod">
          <ac:chgData name="Milen Spasov" userId="cef1107d-a77d-4d32-bd50-18e6745e452a" providerId="ADAL" clId="{3FBD4500-1FC3-4BCE-8E31-C19CDE92FEBA}" dt="2021-10-20T14:04:49.972" v="1050"/>
          <ac:spMkLst>
            <pc:docMk/>
            <pc:sldMk cId="1413223711" sldId="309"/>
            <ac:spMk id="9" creationId="{A898E17F-5E79-457F-B8A5-B538E726A7B6}"/>
          </ac:spMkLst>
        </pc:spChg>
        <pc:spChg chg="del mod">
          <ac:chgData name="Milen Spasov" userId="cef1107d-a77d-4d32-bd50-18e6745e452a" providerId="ADAL" clId="{3FBD4500-1FC3-4BCE-8E31-C19CDE92FEBA}" dt="2021-10-20T14:04:52.503" v="1052" actId="21"/>
          <ac:spMkLst>
            <pc:docMk/>
            <pc:sldMk cId="1413223711" sldId="309"/>
            <ac:spMk id="10" creationId="{5FDACF22-F33E-4ADF-97D8-5F150BA7A78E}"/>
          </ac:spMkLst>
        </pc:spChg>
        <pc:picChg chg="del">
          <ac:chgData name="Milen Spasov" userId="cef1107d-a77d-4d32-bd50-18e6745e452a" providerId="ADAL" clId="{3FBD4500-1FC3-4BCE-8E31-C19CDE92FEBA}" dt="2021-10-20T14:04:53.138" v="1053" actId="21"/>
          <ac:picMkLst>
            <pc:docMk/>
            <pc:sldMk cId="1413223711" sldId="309"/>
            <ac:picMk id="3074" creationId="{159CCA10-3EC6-4859-AB83-D3B0F6E1BF9A}"/>
          </ac:picMkLst>
        </pc:picChg>
      </pc:sldChg>
      <pc:sldChg chg="addSp delSp modSp add mod modAnim">
        <pc:chgData name="Milen Spasov" userId="cef1107d-a77d-4d32-bd50-18e6745e452a" providerId="ADAL" clId="{3FBD4500-1FC3-4BCE-8E31-C19CDE92FEBA}" dt="2021-10-20T14:16:19.610" v="1216" actId="1076"/>
        <pc:sldMkLst>
          <pc:docMk/>
          <pc:sldMk cId="4207320929" sldId="310"/>
        </pc:sldMkLst>
        <pc:spChg chg="mod">
          <ac:chgData name="Milen Spasov" userId="cef1107d-a77d-4d32-bd50-18e6745e452a" providerId="ADAL" clId="{3FBD4500-1FC3-4BCE-8E31-C19CDE92FEBA}" dt="2021-10-20T14:05:02.753" v="1055"/>
          <ac:spMkLst>
            <pc:docMk/>
            <pc:sldMk cId="4207320929" sldId="310"/>
            <ac:spMk id="2" creationId="{00000000-0000-0000-0000-000000000000}"/>
          </ac:spMkLst>
        </pc:spChg>
        <pc:spChg chg="add mod">
          <ac:chgData name="Milen Spasov" userId="cef1107d-a77d-4d32-bd50-18e6745e452a" providerId="ADAL" clId="{3FBD4500-1FC3-4BCE-8E31-C19CDE92FEBA}" dt="2021-10-20T14:14:40.789" v="1189" actId="1076"/>
          <ac:spMkLst>
            <pc:docMk/>
            <pc:sldMk cId="4207320929" sldId="310"/>
            <ac:spMk id="6" creationId="{316D04D4-9A45-4EC5-BB1D-2EC6E2AE9ACE}"/>
          </ac:spMkLst>
        </pc:spChg>
        <pc:spChg chg="mod">
          <ac:chgData name="Milen Spasov" userId="cef1107d-a77d-4d32-bd50-18e6745e452a" providerId="ADAL" clId="{3FBD4500-1FC3-4BCE-8E31-C19CDE92FEBA}" dt="2021-10-20T14:15:04.154" v="1200" actId="20577"/>
          <ac:spMkLst>
            <pc:docMk/>
            <pc:sldMk cId="4207320929" sldId="310"/>
            <ac:spMk id="8" creationId="{3FC1904A-4644-4F20-9908-1A08176C207F}"/>
          </ac:spMkLst>
        </pc:spChg>
        <pc:spChg chg="mod">
          <ac:chgData name="Milen Spasov" userId="cef1107d-a77d-4d32-bd50-18e6745e452a" providerId="ADAL" clId="{3FBD4500-1FC3-4BCE-8E31-C19CDE92FEBA}" dt="2021-10-20T14:15:43.605" v="1213" actId="1076"/>
          <ac:spMkLst>
            <pc:docMk/>
            <pc:sldMk cId="4207320929" sldId="310"/>
            <ac:spMk id="9" creationId="{A898E17F-5E79-457F-B8A5-B538E726A7B6}"/>
          </ac:spMkLst>
        </pc:spChg>
        <pc:spChg chg="add mod">
          <ac:chgData name="Milen Spasov" userId="cef1107d-a77d-4d32-bd50-18e6745e452a" providerId="ADAL" clId="{3FBD4500-1FC3-4BCE-8E31-C19CDE92FEBA}" dt="2021-10-20T14:14:41.854" v="1190" actId="1076"/>
          <ac:spMkLst>
            <pc:docMk/>
            <pc:sldMk cId="4207320929" sldId="310"/>
            <ac:spMk id="10" creationId="{1E32ED3E-4638-499B-8EBF-587C4810B1DA}"/>
          </ac:spMkLst>
        </pc:spChg>
        <pc:spChg chg="add mod">
          <ac:chgData name="Milen Spasov" userId="cef1107d-a77d-4d32-bd50-18e6745e452a" providerId="ADAL" clId="{3FBD4500-1FC3-4BCE-8E31-C19CDE92FEBA}" dt="2021-10-20T14:14:52.122" v="1193" actId="1076"/>
          <ac:spMkLst>
            <pc:docMk/>
            <pc:sldMk cId="4207320929" sldId="310"/>
            <ac:spMk id="11" creationId="{C418BBAD-E273-494A-ADDD-695F7750454F}"/>
          </ac:spMkLst>
        </pc:spChg>
        <pc:spChg chg="add mod">
          <ac:chgData name="Milen Spasov" userId="cef1107d-a77d-4d32-bd50-18e6745e452a" providerId="ADAL" clId="{3FBD4500-1FC3-4BCE-8E31-C19CDE92FEBA}" dt="2021-10-20T14:16:19.610" v="1216" actId="1076"/>
          <ac:spMkLst>
            <pc:docMk/>
            <pc:sldMk cId="4207320929" sldId="310"/>
            <ac:spMk id="12" creationId="{10CE17C6-351C-4226-BAB6-FC2F2BA0D1EB}"/>
          </ac:spMkLst>
        </pc:spChg>
        <pc:graphicFrameChg chg="add del mod modGraphic">
          <ac:chgData name="Milen Spasov" userId="cef1107d-a77d-4d32-bd50-18e6745e452a" providerId="ADAL" clId="{3FBD4500-1FC3-4BCE-8E31-C19CDE92FEBA}" dt="2021-10-20T14:14:27.010" v="1186" actId="1032"/>
          <ac:graphicFrameMkLst>
            <pc:docMk/>
            <pc:sldMk cId="4207320929" sldId="310"/>
            <ac:graphicFrameMk id="3" creationId="{8B9E2CE3-908D-4126-93C8-A7F2CF630018}"/>
          </ac:graphicFrameMkLst>
        </pc:graphicFrameChg>
        <pc:picChg chg="add mod">
          <ac:chgData name="Milen Spasov" userId="cef1107d-a77d-4d32-bd50-18e6745e452a" providerId="ADAL" clId="{3FBD4500-1FC3-4BCE-8E31-C19CDE92FEBA}" dt="2021-10-20T14:15:46.774" v="1214" actId="1076"/>
          <ac:picMkLst>
            <pc:docMk/>
            <pc:sldMk cId="4207320929" sldId="310"/>
            <ac:picMk id="5122" creationId="{AEB0D05C-7CE5-4DC3-B6EE-2F39FF2A5B43}"/>
          </ac:picMkLst>
        </pc:picChg>
      </pc:sldChg>
      <pc:sldChg chg="addSp modSp add mod modAnim">
        <pc:chgData name="Milen Spasov" userId="cef1107d-a77d-4d32-bd50-18e6745e452a" providerId="ADAL" clId="{3FBD4500-1FC3-4BCE-8E31-C19CDE92FEBA}" dt="2021-10-20T14:08:02.767" v="1143" actId="20577"/>
        <pc:sldMkLst>
          <pc:docMk/>
          <pc:sldMk cId="4063997861" sldId="311"/>
        </pc:sldMkLst>
        <pc:spChg chg="mod">
          <ac:chgData name="Milen Spasov" userId="cef1107d-a77d-4d32-bd50-18e6745e452a" providerId="ADAL" clId="{3FBD4500-1FC3-4BCE-8E31-C19CDE92FEBA}" dt="2021-10-20T14:07:21.539" v="1072"/>
          <ac:spMkLst>
            <pc:docMk/>
            <pc:sldMk cId="4063997861" sldId="311"/>
            <ac:spMk id="2" creationId="{00000000-0000-0000-0000-000000000000}"/>
          </ac:spMkLst>
        </pc:spChg>
        <pc:spChg chg="add mod">
          <ac:chgData name="Milen Spasov" userId="cef1107d-a77d-4d32-bd50-18e6745e452a" providerId="ADAL" clId="{3FBD4500-1FC3-4BCE-8E31-C19CDE92FEBA}" dt="2021-10-20T14:08:02.767" v="1143" actId="20577"/>
          <ac:spMkLst>
            <pc:docMk/>
            <pc:sldMk cId="4063997861" sldId="311"/>
            <ac:spMk id="6" creationId="{18A59F19-7925-4CEF-9D9D-CC36548A00B3}"/>
          </ac:spMkLst>
        </pc:spChg>
        <pc:spChg chg="mod">
          <ac:chgData name="Milen Spasov" userId="cef1107d-a77d-4d32-bd50-18e6745e452a" providerId="ADAL" clId="{3FBD4500-1FC3-4BCE-8E31-C19CDE92FEBA}" dt="2021-10-20T14:07:33.251" v="1074"/>
          <ac:spMkLst>
            <pc:docMk/>
            <pc:sldMk cId="4063997861" sldId="311"/>
            <ac:spMk id="8" creationId="{3FC1904A-4644-4F20-9908-1A08176C207F}"/>
          </ac:spMkLst>
        </pc:spChg>
        <pc:spChg chg="mod">
          <ac:chgData name="Milen Spasov" userId="cef1107d-a77d-4d32-bd50-18e6745e452a" providerId="ADAL" clId="{3FBD4500-1FC3-4BCE-8E31-C19CDE92FEBA}" dt="2021-10-20T14:07:43.906" v="1075"/>
          <ac:spMkLst>
            <pc:docMk/>
            <pc:sldMk cId="4063997861" sldId="311"/>
            <ac:spMk id="9" creationId="{A898E17F-5E79-457F-B8A5-B538E726A7B6}"/>
          </ac:spMkLst>
        </pc:spChg>
      </pc:sldChg>
    </pc:docChg>
  </pc:docChgLst>
  <pc:docChgLst>
    <pc:chgData name="Milen Spasov" userId="cef1107d-a77d-4d32-bd50-18e6745e452a" providerId="ADAL" clId="{6504BB63-59C8-4B79-950D-341D56D8F942}"/>
    <pc:docChg chg="undo custSel addSld delSld modSld">
      <pc:chgData name="Milen Spasov" userId="cef1107d-a77d-4d32-bd50-18e6745e452a" providerId="ADAL" clId="{6504BB63-59C8-4B79-950D-341D56D8F942}" dt="2021-10-10T01:58:08.649" v="4311" actId="2696"/>
      <pc:docMkLst>
        <pc:docMk/>
      </pc:docMkLst>
      <pc:sldChg chg="modSp mod">
        <pc:chgData name="Milen Spasov" userId="cef1107d-a77d-4d32-bd50-18e6745e452a" providerId="ADAL" clId="{6504BB63-59C8-4B79-950D-341D56D8F942}" dt="2021-10-10T00:44:52.247" v="53" actId="20577"/>
        <pc:sldMkLst>
          <pc:docMk/>
          <pc:sldMk cId="4159982713" sldId="258"/>
        </pc:sldMkLst>
        <pc:spChg chg="mod">
          <ac:chgData name="Milen Spasov" userId="cef1107d-a77d-4d32-bd50-18e6745e452a" providerId="ADAL" clId="{6504BB63-59C8-4B79-950D-341D56D8F942}" dt="2021-10-10T00:44:52.247" v="53" actId="20577"/>
          <ac:spMkLst>
            <pc:docMk/>
            <pc:sldMk cId="4159982713" sldId="258"/>
            <ac:spMk id="8" creationId="{00000000-0000-0000-0000-000000000000}"/>
          </ac:spMkLst>
        </pc:spChg>
      </pc:sldChg>
      <pc:sldChg chg="delSp modSp mod delAnim modAnim">
        <pc:chgData name="Milen Spasov" userId="cef1107d-a77d-4d32-bd50-18e6745e452a" providerId="ADAL" clId="{6504BB63-59C8-4B79-950D-341D56D8F942}" dt="2021-10-10T01:07:58.850" v="1455" actId="20577"/>
        <pc:sldMkLst>
          <pc:docMk/>
          <pc:sldMk cId="3189061390" sldId="282"/>
        </pc:sldMkLst>
        <pc:spChg chg="mod">
          <ac:chgData name="Milen Spasov" userId="cef1107d-a77d-4d32-bd50-18e6745e452a" providerId="ADAL" clId="{6504BB63-59C8-4B79-950D-341D56D8F942}" dt="2021-10-10T00:44:40.853" v="26" actId="20577"/>
          <ac:spMkLst>
            <pc:docMk/>
            <pc:sldMk cId="3189061390" sldId="282"/>
            <ac:spMk id="2" creationId="{00000000-0000-0000-0000-000000000000}"/>
          </ac:spMkLst>
        </pc:spChg>
        <pc:spChg chg="del">
          <ac:chgData name="Milen Spasov" userId="cef1107d-a77d-4d32-bd50-18e6745e452a" providerId="ADAL" clId="{6504BB63-59C8-4B79-950D-341D56D8F942}" dt="2021-10-10T00:44:33.021" v="22" actId="21"/>
          <ac:spMkLst>
            <pc:docMk/>
            <pc:sldMk cId="3189061390" sldId="282"/>
            <ac:spMk id="5" creationId="{48CC3338-E573-43D7-A0C7-8604E3B1D561}"/>
          </ac:spMkLst>
        </pc:spChg>
        <pc:spChg chg="mod">
          <ac:chgData name="Milen Spasov" userId="cef1107d-a77d-4d32-bd50-18e6745e452a" providerId="ADAL" clId="{6504BB63-59C8-4B79-950D-341D56D8F942}" dt="2021-10-10T01:07:58.850" v="1455" actId="20577"/>
          <ac:spMkLst>
            <pc:docMk/>
            <pc:sldMk cId="3189061390" sldId="282"/>
            <ac:spMk id="6" creationId="{00000000-0000-0000-0000-000000000000}"/>
          </ac:spMkLst>
        </pc:spChg>
        <pc:spChg chg="del">
          <ac:chgData name="Milen Spasov" userId="cef1107d-a77d-4d32-bd50-18e6745e452a" providerId="ADAL" clId="{6504BB63-59C8-4B79-950D-341D56D8F942}" dt="2021-10-10T00:44:35.824" v="23" actId="21"/>
          <ac:spMkLst>
            <pc:docMk/>
            <pc:sldMk cId="3189061390" sldId="282"/>
            <ac:spMk id="8" creationId="{28FA3479-E460-414E-A3BE-6A7D828E8788}"/>
          </ac:spMkLst>
        </pc:spChg>
      </pc:sldChg>
      <pc:sldChg chg="del">
        <pc:chgData name="Milen Spasov" userId="cef1107d-a77d-4d32-bd50-18e6745e452a" providerId="ADAL" clId="{6504BB63-59C8-4B79-950D-341D56D8F942}" dt="2021-10-10T00:59:50.462" v="1037" actId="2696"/>
        <pc:sldMkLst>
          <pc:docMk/>
          <pc:sldMk cId="3349829652" sldId="283"/>
        </pc:sldMkLst>
      </pc:sldChg>
      <pc:sldChg chg="del">
        <pc:chgData name="Milen Spasov" userId="cef1107d-a77d-4d32-bd50-18e6745e452a" providerId="ADAL" clId="{6504BB63-59C8-4B79-950D-341D56D8F942}" dt="2021-10-10T00:59:52.258" v="1038" actId="2696"/>
        <pc:sldMkLst>
          <pc:docMk/>
          <pc:sldMk cId="795920418" sldId="285"/>
        </pc:sldMkLst>
      </pc:sldChg>
      <pc:sldChg chg="del">
        <pc:chgData name="Milen Spasov" userId="cef1107d-a77d-4d32-bd50-18e6745e452a" providerId="ADAL" clId="{6504BB63-59C8-4B79-950D-341D56D8F942}" dt="2021-10-10T01:26:45.312" v="3244" actId="2696"/>
        <pc:sldMkLst>
          <pc:docMk/>
          <pc:sldMk cId="2612779196" sldId="287"/>
        </pc:sldMkLst>
      </pc:sldChg>
      <pc:sldChg chg="del">
        <pc:chgData name="Milen Spasov" userId="cef1107d-a77d-4d32-bd50-18e6745e452a" providerId="ADAL" clId="{6504BB63-59C8-4B79-950D-341D56D8F942}" dt="2021-10-10T01:26:47.325" v="3245" actId="2696"/>
        <pc:sldMkLst>
          <pc:docMk/>
          <pc:sldMk cId="1124037223" sldId="288"/>
        </pc:sldMkLst>
      </pc:sldChg>
      <pc:sldChg chg="del">
        <pc:chgData name="Milen Spasov" userId="cef1107d-a77d-4d32-bd50-18e6745e452a" providerId="ADAL" clId="{6504BB63-59C8-4B79-950D-341D56D8F942}" dt="2021-10-10T01:58:08.649" v="4311" actId="2696"/>
        <pc:sldMkLst>
          <pc:docMk/>
          <pc:sldMk cId="2060553397" sldId="289"/>
        </pc:sldMkLst>
      </pc:sldChg>
      <pc:sldChg chg="del">
        <pc:chgData name="Milen Spasov" userId="cef1107d-a77d-4d32-bd50-18e6745e452a" providerId="ADAL" clId="{6504BB63-59C8-4B79-950D-341D56D8F942}" dt="2021-10-10T01:27:34.064" v="3246" actId="2696"/>
        <pc:sldMkLst>
          <pc:docMk/>
          <pc:sldMk cId="822473328" sldId="290"/>
        </pc:sldMkLst>
      </pc:sldChg>
      <pc:sldChg chg="del">
        <pc:chgData name="Milen Spasov" userId="cef1107d-a77d-4d32-bd50-18e6745e452a" providerId="ADAL" clId="{6504BB63-59C8-4B79-950D-341D56D8F942}" dt="2021-10-10T01:27:36.865" v="3247" actId="2696"/>
        <pc:sldMkLst>
          <pc:docMk/>
          <pc:sldMk cId="3974325831" sldId="291"/>
        </pc:sldMkLst>
      </pc:sldChg>
      <pc:sldChg chg="del">
        <pc:chgData name="Milen Spasov" userId="cef1107d-a77d-4d32-bd50-18e6745e452a" providerId="ADAL" clId="{6504BB63-59C8-4B79-950D-341D56D8F942}" dt="2021-10-10T01:26:43.423" v="3243" actId="2696"/>
        <pc:sldMkLst>
          <pc:docMk/>
          <pc:sldMk cId="2456191930" sldId="293"/>
        </pc:sldMkLst>
      </pc:sldChg>
      <pc:sldChg chg="del">
        <pc:chgData name="Milen Spasov" userId="cef1107d-a77d-4d32-bd50-18e6745e452a" providerId="ADAL" clId="{6504BB63-59C8-4B79-950D-341D56D8F942}" dt="2021-10-10T00:54:00.212" v="525" actId="2696"/>
        <pc:sldMkLst>
          <pc:docMk/>
          <pc:sldMk cId="3301094207" sldId="294"/>
        </pc:sldMkLst>
      </pc:sldChg>
      <pc:sldChg chg="addSp modSp add mod modAnim">
        <pc:chgData name="Milen Spasov" userId="cef1107d-a77d-4d32-bd50-18e6745e452a" providerId="ADAL" clId="{6504BB63-59C8-4B79-950D-341D56D8F942}" dt="2021-10-10T01:01:35.805" v="1122" actId="123"/>
        <pc:sldMkLst>
          <pc:docMk/>
          <pc:sldMk cId="791223567" sldId="295"/>
        </pc:sldMkLst>
        <pc:spChg chg="mod">
          <ac:chgData name="Milen Spasov" userId="cef1107d-a77d-4d32-bd50-18e6745e452a" providerId="ADAL" clId="{6504BB63-59C8-4B79-950D-341D56D8F942}" dt="2021-10-10T00:54:37.341" v="581" actId="20577"/>
          <ac:spMkLst>
            <pc:docMk/>
            <pc:sldMk cId="791223567" sldId="295"/>
            <ac:spMk id="2" creationId="{00000000-0000-0000-0000-000000000000}"/>
          </ac:spMkLst>
        </pc:spChg>
        <pc:spChg chg="mod">
          <ac:chgData name="Milen Spasov" userId="cef1107d-a77d-4d32-bd50-18e6745e452a" providerId="ADAL" clId="{6504BB63-59C8-4B79-950D-341D56D8F942}" dt="2021-10-10T01:01:35.805" v="1122" actId="123"/>
          <ac:spMkLst>
            <pc:docMk/>
            <pc:sldMk cId="791223567" sldId="295"/>
            <ac:spMk id="6" creationId="{00000000-0000-0000-0000-000000000000}"/>
          </ac:spMkLst>
        </pc:spChg>
        <pc:picChg chg="add mod">
          <ac:chgData name="Milen Spasov" userId="cef1107d-a77d-4d32-bd50-18e6745e452a" providerId="ADAL" clId="{6504BB63-59C8-4B79-950D-341D56D8F942}" dt="2021-10-10T00:55:43.243" v="591" actId="1076"/>
          <ac:picMkLst>
            <pc:docMk/>
            <pc:sldMk cId="791223567" sldId="295"/>
            <ac:picMk id="1026" creationId="{C6F1967A-7B65-40CA-BAB4-655877F9C724}"/>
          </ac:picMkLst>
        </pc:picChg>
      </pc:sldChg>
      <pc:sldChg chg="addSp modSp add mod modAnim">
        <pc:chgData name="Milen Spasov" userId="cef1107d-a77d-4d32-bd50-18e6745e452a" providerId="ADAL" clId="{6504BB63-59C8-4B79-950D-341D56D8F942}" dt="2021-10-10T01:02:01.862" v="1125" actId="1076"/>
        <pc:sldMkLst>
          <pc:docMk/>
          <pc:sldMk cId="3666821827" sldId="296"/>
        </pc:sldMkLst>
        <pc:spChg chg="mod">
          <ac:chgData name="Milen Spasov" userId="cef1107d-a77d-4d32-bd50-18e6745e452a" providerId="ADAL" clId="{6504BB63-59C8-4B79-950D-341D56D8F942}" dt="2021-10-10T01:00:18.299" v="1048" actId="20577"/>
          <ac:spMkLst>
            <pc:docMk/>
            <pc:sldMk cId="3666821827" sldId="296"/>
            <ac:spMk id="2" creationId="{00000000-0000-0000-0000-000000000000}"/>
          </ac:spMkLst>
        </pc:spChg>
        <pc:spChg chg="mod">
          <ac:chgData name="Milen Spasov" userId="cef1107d-a77d-4d32-bd50-18e6745e452a" providerId="ADAL" clId="{6504BB63-59C8-4B79-950D-341D56D8F942}" dt="2021-10-10T01:01:30.910" v="1121" actId="123"/>
          <ac:spMkLst>
            <pc:docMk/>
            <pc:sldMk cId="3666821827" sldId="296"/>
            <ac:spMk id="6" creationId="{00000000-0000-0000-0000-000000000000}"/>
          </ac:spMkLst>
        </pc:spChg>
        <pc:picChg chg="add mod">
          <ac:chgData name="Milen Spasov" userId="cef1107d-a77d-4d32-bd50-18e6745e452a" providerId="ADAL" clId="{6504BB63-59C8-4B79-950D-341D56D8F942}" dt="2021-10-10T01:02:01.862" v="1125" actId="1076"/>
          <ac:picMkLst>
            <pc:docMk/>
            <pc:sldMk cId="3666821827" sldId="296"/>
            <ac:picMk id="2050" creationId="{0F668E54-3EDE-4348-9BA2-21C7828DD915}"/>
          </ac:picMkLst>
        </pc:picChg>
      </pc:sldChg>
      <pc:sldChg chg="addSp delSp modSp add mod">
        <pc:chgData name="Milen Spasov" userId="cef1107d-a77d-4d32-bd50-18e6745e452a" providerId="ADAL" clId="{6504BB63-59C8-4B79-950D-341D56D8F942}" dt="2021-10-10T01:13:56.296" v="2030" actId="20577"/>
        <pc:sldMkLst>
          <pc:docMk/>
          <pc:sldMk cId="3102634901" sldId="297"/>
        </pc:sldMkLst>
        <pc:spChg chg="mod">
          <ac:chgData name="Milen Spasov" userId="cef1107d-a77d-4d32-bd50-18e6745e452a" providerId="ADAL" clId="{6504BB63-59C8-4B79-950D-341D56D8F942}" dt="2021-10-10T01:03:30.739" v="1239" actId="20577"/>
          <ac:spMkLst>
            <pc:docMk/>
            <pc:sldMk cId="3102634901" sldId="297"/>
            <ac:spMk id="2" creationId="{00000000-0000-0000-0000-000000000000}"/>
          </ac:spMkLst>
        </pc:spChg>
        <pc:spChg chg="add del">
          <ac:chgData name="Milen Spasov" userId="cef1107d-a77d-4d32-bd50-18e6745e452a" providerId="ADAL" clId="{6504BB63-59C8-4B79-950D-341D56D8F942}" dt="2021-10-10T01:04:52.526" v="1258"/>
          <ac:spMkLst>
            <pc:docMk/>
            <pc:sldMk cId="3102634901" sldId="297"/>
            <ac:spMk id="3" creationId="{88F00EBA-5FBA-43B2-B7C2-D108F1AF3B3C}"/>
          </ac:spMkLst>
        </pc:spChg>
        <pc:spChg chg="add del">
          <ac:chgData name="Milen Spasov" userId="cef1107d-a77d-4d32-bd50-18e6745e452a" providerId="ADAL" clId="{6504BB63-59C8-4B79-950D-341D56D8F942}" dt="2021-10-10T01:05:00.314" v="1262"/>
          <ac:spMkLst>
            <pc:docMk/>
            <pc:sldMk cId="3102634901" sldId="297"/>
            <ac:spMk id="4" creationId="{79B83338-1D24-45D8-BA36-6B7D6B89FC07}"/>
          </ac:spMkLst>
        </pc:spChg>
        <pc:spChg chg="add del mod">
          <ac:chgData name="Milen Spasov" userId="cef1107d-a77d-4d32-bd50-18e6745e452a" providerId="ADAL" clId="{6504BB63-59C8-4B79-950D-341D56D8F942}" dt="2021-10-10T01:05:00.076" v="1261"/>
          <ac:spMkLst>
            <pc:docMk/>
            <pc:sldMk cId="3102634901" sldId="297"/>
            <ac:spMk id="5" creationId="{BB50F8E8-4E07-4ECB-9874-09EAD64B31A5}"/>
          </ac:spMkLst>
        </pc:spChg>
        <pc:spChg chg="mod">
          <ac:chgData name="Milen Spasov" userId="cef1107d-a77d-4d32-bd50-18e6745e452a" providerId="ADAL" clId="{6504BB63-59C8-4B79-950D-341D56D8F942}" dt="2021-10-10T01:13:56.296" v="2030" actId="20577"/>
          <ac:spMkLst>
            <pc:docMk/>
            <pc:sldMk cId="3102634901" sldId="297"/>
            <ac:spMk id="6" creationId="{00000000-0000-0000-0000-000000000000}"/>
          </ac:spMkLst>
        </pc:spChg>
        <pc:spChg chg="add del mod">
          <ac:chgData name="Milen Spasov" userId="cef1107d-a77d-4d32-bd50-18e6745e452a" providerId="ADAL" clId="{6504BB63-59C8-4B79-950D-341D56D8F942}" dt="2021-10-10T01:05:11.402" v="1266"/>
          <ac:spMkLst>
            <pc:docMk/>
            <pc:sldMk cId="3102634901" sldId="297"/>
            <ac:spMk id="8" creationId="{0C0138F1-41DE-4510-AA40-397BF65A7C88}"/>
          </ac:spMkLst>
        </pc:spChg>
        <pc:picChg chg="del">
          <ac:chgData name="Milen Spasov" userId="cef1107d-a77d-4d32-bd50-18e6745e452a" providerId="ADAL" clId="{6504BB63-59C8-4B79-950D-341D56D8F942}" dt="2021-10-10T01:02:12.151" v="1127" actId="21"/>
          <ac:picMkLst>
            <pc:docMk/>
            <pc:sldMk cId="3102634901" sldId="297"/>
            <ac:picMk id="2050" creationId="{0F668E54-3EDE-4348-9BA2-21C7828DD915}"/>
          </ac:picMkLst>
        </pc:picChg>
        <pc:picChg chg="add mod">
          <ac:chgData name="Milen Spasov" userId="cef1107d-a77d-4d32-bd50-18e6745e452a" providerId="ADAL" clId="{6504BB63-59C8-4B79-950D-341D56D8F942}" dt="2021-10-10T01:05:40.540" v="1268" actId="1076"/>
          <ac:picMkLst>
            <pc:docMk/>
            <pc:sldMk cId="3102634901" sldId="297"/>
            <ac:picMk id="3082" creationId="{C498806F-527E-4282-A0AD-4989B5699F10}"/>
          </ac:picMkLst>
        </pc:picChg>
      </pc:sldChg>
      <pc:sldChg chg="addSp delSp modSp add mod delAnim modAnim">
        <pc:chgData name="Milen Spasov" userId="cef1107d-a77d-4d32-bd50-18e6745e452a" providerId="ADAL" clId="{6504BB63-59C8-4B79-950D-341D56D8F942}" dt="2021-10-10T01:41:29.278" v="4310" actId="1076"/>
        <pc:sldMkLst>
          <pc:docMk/>
          <pc:sldMk cId="2428438951" sldId="298"/>
        </pc:sldMkLst>
        <pc:spChg chg="mod">
          <ac:chgData name="Milen Spasov" userId="cef1107d-a77d-4d32-bd50-18e6745e452a" providerId="ADAL" clId="{6504BB63-59C8-4B79-950D-341D56D8F942}" dt="2021-10-10T01:18:03.172" v="2171" actId="1076"/>
          <ac:spMkLst>
            <pc:docMk/>
            <pc:sldMk cId="2428438951" sldId="298"/>
            <ac:spMk id="2" creationId="{00000000-0000-0000-0000-000000000000}"/>
          </ac:spMkLst>
        </pc:spChg>
        <pc:spChg chg="del">
          <ac:chgData name="Milen Spasov" userId="cef1107d-a77d-4d32-bd50-18e6745e452a" providerId="ADAL" clId="{6504BB63-59C8-4B79-950D-341D56D8F942}" dt="2021-10-10T01:17:44.815" v="2150" actId="21"/>
          <ac:spMkLst>
            <pc:docMk/>
            <pc:sldMk cId="2428438951" sldId="298"/>
            <ac:spMk id="6" creationId="{00000000-0000-0000-0000-000000000000}"/>
          </ac:spMkLst>
        </pc:spChg>
        <pc:spChg chg="add mod">
          <ac:chgData name="Milen Spasov" userId="cef1107d-a77d-4d32-bd50-18e6745e452a" providerId="ADAL" clId="{6504BB63-59C8-4B79-950D-341D56D8F942}" dt="2021-10-10T01:41:12.176" v="4308" actId="20577"/>
          <ac:spMkLst>
            <pc:docMk/>
            <pc:sldMk cId="2428438951" sldId="298"/>
            <ac:spMk id="8" creationId="{4EB5A2CE-88B5-4A90-9099-0D8E32879942}"/>
          </ac:spMkLst>
        </pc:spChg>
        <pc:graphicFrameChg chg="add mod modGraphic">
          <ac:chgData name="Milen Spasov" userId="cef1107d-a77d-4d32-bd50-18e6745e452a" providerId="ADAL" clId="{6504BB63-59C8-4B79-950D-341D56D8F942}" dt="2021-10-10T01:41:29.278" v="4310" actId="1076"/>
          <ac:graphicFrameMkLst>
            <pc:docMk/>
            <pc:sldMk cId="2428438951" sldId="298"/>
            <ac:graphicFrameMk id="3" creationId="{4A630C23-35CA-4D85-B8EF-66370C26E0EC}"/>
          </ac:graphicFrameMkLst>
        </pc:graphicFrameChg>
        <pc:picChg chg="del">
          <ac:chgData name="Milen Spasov" userId="cef1107d-a77d-4d32-bd50-18e6745e452a" providerId="ADAL" clId="{6504BB63-59C8-4B79-950D-341D56D8F942}" dt="2021-10-10T01:17:42.733" v="2149" actId="478"/>
          <ac:picMkLst>
            <pc:docMk/>
            <pc:sldMk cId="2428438951" sldId="298"/>
            <ac:picMk id="3082" creationId="{C498806F-527E-4282-A0AD-4989B5699F10}"/>
          </ac:picMkLst>
        </pc:picChg>
      </pc:sldChg>
      <pc:sldChg chg="add del">
        <pc:chgData name="Milen Spasov" userId="cef1107d-a77d-4d32-bd50-18e6745e452a" providerId="ADAL" clId="{6504BB63-59C8-4B79-950D-341D56D8F942}" dt="2021-10-10T01:02:51.464" v="1129"/>
        <pc:sldMkLst>
          <pc:docMk/>
          <pc:sldMk cId="3212627832" sldId="298"/>
        </pc:sldMkLst>
      </pc:sldChg>
      <pc:sldChg chg="addSp delSp modSp add mod modAnim">
        <pc:chgData name="Milen Spasov" userId="cef1107d-a77d-4d32-bd50-18e6745e452a" providerId="ADAL" clId="{6504BB63-59C8-4B79-950D-341D56D8F942}" dt="2021-10-10T01:36:08.163" v="4099" actId="20577"/>
        <pc:sldMkLst>
          <pc:docMk/>
          <pc:sldMk cId="3926113297" sldId="299"/>
        </pc:sldMkLst>
        <pc:spChg chg="mod">
          <ac:chgData name="Milen Spasov" userId="cef1107d-a77d-4d32-bd50-18e6745e452a" providerId="ADAL" clId="{6504BB63-59C8-4B79-950D-341D56D8F942}" dt="2021-10-10T01:27:51.846" v="3273" actId="20577"/>
          <ac:spMkLst>
            <pc:docMk/>
            <pc:sldMk cId="3926113297" sldId="299"/>
            <ac:spMk id="2" creationId="{00000000-0000-0000-0000-000000000000}"/>
          </ac:spMkLst>
        </pc:spChg>
        <pc:spChg chg="add mod">
          <ac:chgData name="Milen Spasov" userId="cef1107d-a77d-4d32-bd50-18e6745e452a" providerId="ADAL" clId="{6504BB63-59C8-4B79-950D-341D56D8F942}" dt="2021-10-10T01:36:08.163" v="4099" actId="20577"/>
          <ac:spMkLst>
            <pc:docMk/>
            <pc:sldMk cId="3926113297" sldId="299"/>
            <ac:spMk id="6" creationId="{F6971D39-332A-4D0B-9C9F-DD6BCF8816BD}"/>
          </ac:spMkLst>
        </pc:spChg>
        <pc:graphicFrameChg chg="del mod">
          <ac:chgData name="Milen Spasov" userId="cef1107d-a77d-4d32-bd50-18e6745e452a" providerId="ADAL" clId="{6504BB63-59C8-4B79-950D-341D56D8F942}" dt="2021-10-10T01:28:00.395" v="3275" actId="21"/>
          <ac:graphicFrameMkLst>
            <pc:docMk/>
            <pc:sldMk cId="3926113297" sldId="299"/>
            <ac:graphicFrameMk id="3" creationId="{4A630C23-35CA-4D85-B8EF-66370C26E0EC}"/>
          </ac:graphicFrameMkLst>
        </pc:graphicFrameChg>
        <pc:picChg chg="add mod">
          <ac:chgData name="Milen Spasov" userId="cef1107d-a77d-4d32-bd50-18e6745e452a" providerId="ADAL" clId="{6504BB63-59C8-4B79-950D-341D56D8F942}" dt="2021-10-10T01:33:32.353" v="3979" actId="1076"/>
          <ac:picMkLst>
            <pc:docMk/>
            <pc:sldMk cId="3926113297" sldId="299"/>
            <ac:picMk id="5" creationId="{48AE9A02-2F71-4F2E-A2AD-1514FF728D46}"/>
          </ac:picMkLst>
        </pc:picChg>
      </pc:sldChg>
    </pc:docChg>
  </pc:docChgLst>
  <pc:docChgLst>
    <pc:chgData name="Milen Spasov" userId="cef1107d-a77d-4d32-bd50-18e6745e452a" providerId="ADAL" clId="{EAFF0F5A-0CFF-4CDB-AD37-D1202E259996}"/>
    <pc:docChg chg="undo custSel addSld delSld modSld sldOrd">
      <pc:chgData name="Milen Spasov" userId="cef1107d-a77d-4d32-bd50-18e6745e452a" providerId="ADAL" clId="{EAFF0F5A-0CFF-4CDB-AD37-D1202E259996}" dt="2021-10-08T22:36:13.580" v="6621" actId="20577"/>
      <pc:docMkLst>
        <pc:docMk/>
      </pc:docMkLst>
      <pc:sldChg chg="addSp delSp modSp mod modTransition">
        <pc:chgData name="Milen Spasov" userId="cef1107d-a77d-4d32-bd50-18e6745e452a" providerId="ADAL" clId="{EAFF0F5A-0CFF-4CDB-AD37-D1202E259996}" dt="2021-10-07T20:27:29.831" v="5961"/>
        <pc:sldMkLst>
          <pc:docMk/>
          <pc:sldMk cId="4159982713" sldId="258"/>
        </pc:sldMkLst>
        <pc:spChg chg="add del mod">
          <ac:chgData name="Milen Spasov" userId="cef1107d-a77d-4d32-bd50-18e6745e452a" providerId="ADAL" clId="{EAFF0F5A-0CFF-4CDB-AD37-D1202E259996}" dt="2021-09-30T21:18:47.406" v="70" actId="21"/>
          <ac:spMkLst>
            <pc:docMk/>
            <pc:sldMk cId="4159982713" sldId="258"/>
            <ac:spMk id="2" creationId="{7EF0085B-DAC9-416E-AF4B-899D58C6D0B5}"/>
          </ac:spMkLst>
        </pc:spChg>
        <pc:spChg chg="add del mod">
          <ac:chgData name="Milen Spasov" userId="cef1107d-a77d-4d32-bd50-18e6745e452a" providerId="ADAL" clId="{EAFF0F5A-0CFF-4CDB-AD37-D1202E259996}" dt="2021-09-30T21:18:53.781" v="71" actId="21"/>
          <ac:spMkLst>
            <pc:docMk/>
            <pc:sldMk cId="4159982713" sldId="258"/>
            <ac:spMk id="3" creationId="{AC2C8501-737F-4925-A5A0-5AB6A8F1E65B}"/>
          </ac:spMkLst>
        </pc:spChg>
        <pc:spChg chg="del">
          <ac:chgData name="Milen Spasov" userId="cef1107d-a77d-4d32-bd50-18e6745e452a" providerId="ADAL" clId="{EAFF0F5A-0CFF-4CDB-AD37-D1202E259996}" dt="2021-09-30T21:16:54.219" v="2" actId="21"/>
          <ac:spMkLst>
            <pc:docMk/>
            <pc:sldMk cId="4159982713" sldId="258"/>
            <ac:spMk id="4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1T09:31:51.983" v="2254" actId="1076"/>
          <ac:spMkLst>
            <pc:docMk/>
            <pc:sldMk cId="4159982713" sldId="258"/>
            <ac:spMk id="8" creationId="{00000000-0000-0000-0000-000000000000}"/>
          </ac:spMkLst>
        </pc:spChg>
        <pc:spChg chg="add del mod">
          <ac:chgData name="Milen Spasov" userId="cef1107d-a77d-4d32-bd50-18e6745e452a" providerId="ADAL" clId="{EAFF0F5A-0CFF-4CDB-AD37-D1202E259996}" dt="2021-09-30T21:19:04.880" v="75" actId="22"/>
          <ac:spMkLst>
            <pc:docMk/>
            <pc:sldMk cId="4159982713" sldId="258"/>
            <ac:spMk id="11" creationId="{615E6C2C-EFD9-4CD1-861A-F06B171065A1}"/>
          </ac:spMkLst>
        </pc:spChg>
        <pc:picChg chg="del">
          <ac:chgData name="Milen Spasov" userId="cef1107d-a77d-4d32-bd50-18e6745e452a" providerId="ADAL" clId="{EAFF0F5A-0CFF-4CDB-AD37-D1202E259996}" dt="2021-09-30T21:16:55.453" v="3" actId="21"/>
          <ac:picMkLst>
            <pc:docMk/>
            <pc:sldMk cId="4159982713" sldId="258"/>
            <ac:picMk id="7" creationId="{00000000-0000-0000-0000-000000000000}"/>
          </ac:picMkLst>
        </pc:picChg>
        <pc:picChg chg="del mod">
          <ac:chgData name="Milen Spasov" userId="cef1107d-a77d-4d32-bd50-18e6745e452a" providerId="ADAL" clId="{EAFF0F5A-0CFF-4CDB-AD37-D1202E259996}" dt="2021-09-30T21:17:27.047" v="50" actId="21"/>
          <ac:picMkLst>
            <pc:docMk/>
            <pc:sldMk cId="4159982713" sldId="258"/>
            <ac:picMk id="10" creationId="{00000000-0000-0000-0000-000000000000}"/>
          </ac:picMkLst>
        </pc:picChg>
        <pc:picChg chg="add del mod">
          <ac:chgData name="Milen Spasov" userId="cef1107d-a77d-4d32-bd50-18e6745e452a" providerId="ADAL" clId="{EAFF0F5A-0CFF-4CDB-AD37-D1202E259996}" dt="2021-09-30T21:18:39.311" v="63"/>
          <ac:picMkLst>
            <pc:docMk/>
            <pc:sldMk cId="4159982713" sldId="258"/>
            <ac:picMk id="1030" creationId="{4B8257DF-4D46-44CB-B941-FC6F20EE7003}"/>
          </ac:picMkLst>
        </pc:picChg>
        <pc:picChg chg="add mod">
          <ac:chgData name="Milen Spasov" userId="cef1107d-a77d-4d32-bd50-18e6745e452a" providerId="ADAL" clId="{EAFF0F5A-0CFF-4CDB-AD37-D1202E259996}" dt="2021-09-30T21:20:01.184" v="86" actId="1076"/>
          <ac:picMkLst>
            <pc:docMk/>
            <pc:sldMk cId="4159982713" sldId="258"/>
            <ac:picMk id="1032" creationId="{047F8221-E3B5-4F9D-BA05-684CEB97A4D7}"/>
          </ac:picMkLst>
        </pc:picChg>
        <pc:cxnChg chg="add del mod">
          <ac:chgData name="Milen Spasov" userId="cef1107d-a77d-4d32-bd50-18e6745e452a" providerId="ADAL" clId="{EAFF0F5A-0CFF-4CDB-AD37-D1202E259996}" dt="2021-09-30T21:20:34.778" v="100" actId="1076"/>
          <ac:cxnSpMkLst>
            <pc:docMk/>
            <pc:sldMk cId="4159982713" sldId="258"/>
            <ac:cxnSpMk id="5" creationId="{00000000-0000-0000-0000-000000000000}"/>
          </ac:cxnSpMkLst>
        </pc:cxnChg>
      </pc:sldChg>
      <pc:sldChg chg="addSp delSp modSp mod modTransition">
        <pc:chgData name="Milen Spasov" userId="cef1107d-a77d-4d32-bd50-18e6745e452a" providerId="ADAL" clId="{EAFF0F5A-0CFF-4CDB-AD37-D1202E259996}" dt="2021-10-07T21:11:22.421" v="6453"/>
        <pc:sldMkLst>
          <pc:docMk/>
          <pc:sldMk cId="1013109023" sldId="259"/>
        </pc:sldMkLst>
        <pc:spChg chg="add del">
          <ac:chgData name="Milen Spasov" userId="cef1107d-a77d-4d32-bd50-18e6745e452a" providerId="ADAL" clId="{EAFF0F5A-0CFF-4CDB-AD37-D1202E259996}" dt="2021-10-07T21:08:19.311" v="6433" actId="22"/>
          <ac:spMkLst>
            <pc:docMk/>
            <pc:sldMk cId="1013109023" sldId="259"/>
            <ac:spMk id="3" creationId="{6633740B-7710-4A53-9464-B783AFD1EB67}"/>
          </ac:spMkLst>
        </pc:spChg>
        <pc:picChg chg="del">
          <ac:chgData name="Milen Spasov" userId="cef1107d-a77d-4d32-bd50-18e6745e452a" providerId="ADAL" clId="{EAFF0F5A-0CFF-4CDB-AD37-D1202E259996}" dt="2021-10-01T12:43:22.612" v="4129" actId="21"/>
          <ac:picMkLst>
            <pc:docMk/>
            <pc:sldMk cId="1013109023" sldId="259"/>
            <ac:picMk id="8" creationId="{00000000-0000-0000-0000-000000000000}"/>
          </ac:picMkLst>
        </pc:picChg>
        <pc:picChg chg="add del">
          <ac:chgData name="Milen Spasov" userId="cef1107d-a77d-4d32-bd50-18e6745e452a" providerId="ADAL" clId="{EAFF0F5A-0CFF-4CDB-AD37-D1202E259996}" dt="2021-10-07T21:08:27.749" v="6435"/>
          <ac:picMkLst>
            <pc:docMk/>
            <pc:sldMk cId="1013109023" sldId="259"/>
            <ac:picMk id="3074" creationId="{5F3856C4-3C41-43EB-95F7-3A8DEF448530}"/>
          </ac:picMkLst>
        </pc:picChg>
        <pc:picChg chg="add del mod">
          <ac:chgData name="Milen Spasov" userId="cef1107d-a77d-4d32-bd50-18e6745e452a" providerId="ADAL" clId="{EAFF0F5A-0CFF-4CDB-AD37-D1202E259996}" dt="2021-10-07T21:08:54.300" v="6439"/>
          <ac:picMkLst>
            <pc:docMk/>
            <pc:sldMk cId="1013109023" sldId="259"/>
            <ac:picMk id="3076" creationId="{948235E9-5034-4DEB-BC26-DE7587E063B7}"/>
          </ac:picMkLst>
        </pc:picChg>
        <pc:picChg chg="add del mod">
          <ac:chgData name="Milen Spasov" userId="cef1107d-a77d-4d32-bd50-18e6745e452a" providerId="ADAL" clId="{EAFF0F5A-0CFF-4CDB-AD37-D1202E259996}" dt="2021-10-07T21:10:23.960" v="6449"/>
          <ac:picMkLst>
            <pc:docMk/>
            <pc:sldMk cId="1013109023" sldId="259"/>
            <ac:picMk id="3078" creationId="{6121D1D1-D3EE-42B5-B37A-FA1C12055DE3}"/>
          </ac:picMkLst>
        </pc:picChg>
        <pc:picChg chg="add del">
          <ac:chgData name="Milen Spasov" userId="cef1107d-a77d-4d32-bd50-18e6745e452a" providerId="ADAL" clId="{EAFF0F5A-0CFF-4CDB-AD37-D1202E259996}" dt="2021-10-07T21:10:26.860" v="6451"/>
          <ac:picMkLst>
            <pc:docMk/>
            <pc:sldMk cId="1013109023" sldId="259"/>
            <ac:picMk id="3080" creationId="{27A1B094-8B2A-44D9-9063-CD7890F7BAB9}"/>
          </ac:picMkLst>
        </pc:picChg>
        <pc:picChg chg="add">
          <ac:chgData name="Milen Spasov" userId="cef1107d-a77d-4d32-bd50-18e6745e452a" providerId="ADAL" clId="{EAFF0F5A-0CFF-4CDB-AD37-D1202E259996}" dt="2021-10-07T21:10:43.100" v="6452"/>
          <ac:picMkLst>
            <pc:docMk/>
            <pc:sldMk cId="1013109023" sldId="259"/>
            <ac:picMk id="3082" creationId="{9DACFB64-954F-4035-8171-1D1A55205D77}"/>
          </ac:picMkLst>
        </pc:picChg>
      </pc:sldChg>
      <pc:sldChg chg="addSp modSp del">
        <pc:chgData name="Milen Spasov" userId="cef1107d-a77d-4d32-bd50-18e6745e452a" providerId="ADAL" clId="{EAFF0F5A-0CFF-4CDB-AD37-D1202E259996}" dt="2021-10-01T12:21:38.839" v="3734" actId="2696"/>
        <pc:sldMkLst>
          <pc:docMk/>
          <pc:sldMk cId="2785113633" sldId="260"/>
        </pc:sldMkLst>
        <pc:picChg chg="add mod">
          <ac:chgData name="Milen Spasov" userId="cef1107d-a77d-4d32-bd50-18e6745e452a" providerId="ADAL" clId="{EAFF0F5A-0CFF-4CDB-AD37-D1202E259996}" dt="2021-09-30T21:24:49.687" v="500"/>
          <ac:picMkLst>
            <pc:docMk/>
            <pc:sldMk cId="2785113633" sldId="260"/>
            <ac:picMk id="5" creationId="{A137F2C6-0891-4C04-A892-CD677A72D21F}"/>
          </ac:picMkLst>
        </pc:picChg>
      </pc:sldChg>
      <pc:sldChg chg="addSp modSp del">
        <pc:chgData name="Milen Spasov" userId="cef1107d-a77d-4d32-bd50-18e6745e452a" providerId="ADAL" clId="{EAFF0F5A-0CFF-4CDB-AD37-D1202E259996}" dt="2021-09-30T23:02:55.718" v="2150" actId="2696"/>
        <pc:sldMkLst>
          <pc:docMk/>
          <pc:sldMk cId="1070187849" sldId="267"/>
        </pc:sldMkLst>
        <pc:picChg chg="add mod">
          <ac:chgData name="Milen Spasov" userId="cef1107d-a77d-4d32-bd50-18e6745e452a" providerId="ADAL" clId="{EAFF0F5A-0CFF-4CDB-AD37-D1202E259996}" dt="2021-09-30T21:24:46.062" v="497"/>
          <ac:picMkLst>
            <pc:docMk/>
            <pc:sldMk cId="1070187849" sldId="267"/>
            <ac:picMk id="5" creationId="{A6624EEC-B2B6-45FB-8657-04EACAE0EDB8}"/>
          </ac:picMkLst>
        </pc:picChg>
      </pc:sldChg>
      <pc:sldChg chg="addSp modSp del">
        <pc:chgData name="Milen Spasov" userId="cef1107d-a77d-4d32-bd50-18e6745e452a" providerId="ADAL" clId="{EAFF0F5A-0CFF-4CDB-AD37-D1202E259996}" dt="2021-09-30T23:02:58.203" v="2151" actId="2696"/>
        <pc:sldMkLst>
          <pc:docMk/>
          <pc:sldMk cId="786166035" sldId="268"/>
        </pc:sldMkLst>
        <pc:picChg chg="add mod">
          <ac:chgData name="Milen Spasov" userId="cef1107d-a77d-4d32-bd50-18e6745e452a" providerId="ADAL" clId="{EAFF0F5A-0CFF-4CDB-AD37-D1202E259996}" dt="2021-09-30T21:24:48.297" v="498"/>
          <ac:picMkLst>
            <pc:docMk/>
            <pc:sldMk cId="786166035" sldId="268"/>
            <ac:picMk id="6" creationId="{F9255238-1E72-4971-940F-48FBD3548789}"/>
          </ac:picMkLst>
        </pc:picChg>
      </pc:sldChg>
      <pc:sldChg chg="addSp modSp del">
        <pc:chgData name="Milen Spasov" userId="cef1107d-a77d-4d32-bd50-18e6745e452a" providerId="ADAL" clId="{EAFF0F5A-0CFF-4CDB-AD37-D1202E259996}" dt="2021-09-30T23:03:00.384" v="2152" actId="2696"/>
        <pc:sldMkLst>
          <pc:docMk/>
          <pc:sldMk cId="883063892" sldId="269"/>
        </pc:sldMkLst>
        <pc:picChg chg="add mod">
          <ac:chgData name="Milen Spasov" userId="cef1107d-a77d-4d32-bd50-18e6745e452a" providerId="ADAL" clId="{EAFF0F5A-0CFF-4CDB-AD37-D1202E259996}" dt="2021-09-30T21:24:48.922" v="499"/>
          <ac:picMkLst>
            <pc:docMk/>
            <pc:sldMk cId="883063892" sldId="269"/>
            <ac:picMk id="5" creationId="{2957478C-2DB3-4E7D-87D3-9EA9402B39A8}"/>
          </ac:picMkLst>
        </pc:picChg>
      </pc:sldChg>
      <pc:sldChg chg="del">
        <pc:chgData name="Milen Spasov" userId="cef1107d-a77d-4d32-bd50-18e6745e452a" providerId="ADAL" clId="{EAFF0F5A-0CFF-4CDB-AD37-D1202E259996}" dt="2021-10-01T12:21:26.174" v="3730" actId="2696"/>
        <pc:sldMkLst>
          <pc:docMk/>
          <pc:sldMk cId="1709477321" sldId="271"/>
        </pc:sldMkLst>
      </pc:sldChg>
      <pc:sldChg chg="del">
        <pc:chgData name="Milen Spasov" userId="cef1107d-a77d-4d32-bd50-18e6745e452a" providerId="ADAL" clId="{EAFF0F5A-0CFF-4CDB-AD37-D1202E259996}" dt="2021-10-01T12:21:48.960" v="3738" actId="2696"/>
        <pc:sldMkLst>
          <pc:docMk/>
          <pc:sldMk cId="2061943314" sldId="272"/>
        </pc:sldMkLst>
      </pc:sldChg>
      <pc:sldChg chg="del">
        <pc:chgData name="Milen Spasov" userId="cef1107d-a77d-4d32-bd50-18e6745e452a" providerId="ADAL" clId="{EAFF0F5A-0CFF-4CDB-AD37-D1202E259996}" dt="2021-10-01T12:21:46.252" v="3737" actId="2696"/>
        <pc:sldMkLst>
          <pc:docMk/>
          <pc:sldMk cId="1810078979" sldId="273"/>
        </pc:sldMkLst>
      </pc:sldChg>
      <pc:sldChg chg="del">
        <pc:chgData name="Milen Spasov" userId="cef1107d-a77d-4d32-bd50-18e6745e452a" providerId="ADAL" clId="{EAFF0F5A-0CFF-4CDB-AD37-D1202E259996}" dt="2021-10-01T12:21:30.307" v="3731" actId="2696"/>
        <pc:sldMkLst>
          <pc:docMk/>
          <pc:sldMk cId="3941012573" sldId="274"/>
        </pc:sldMkLst>
      </pc:sldChg>
      <pc:sldChg chg="del">
        <pc:chgData name="Milen Spasov" userId="cef1107d-a77d-4d32-bd50-18e6745e452a" providerId="ADAL" clId="{EAFF0F5A-0CFF-4CDB-AD37-D1202E259996}" dt="2021-10-01T12:21:32.930" v="3732" actId="2696"/>
        <pc:sldMkLst>
          <pc:docMk/>
          <pc:sldMk cId="3742353860" sldId="275"/>
        </pc:sldMkLst>
      </pc:sldChg>
      <pc:sldChg chg="del">
        <pc:chgData name="Milen Spasov" userId="cef1107d-a77d-4d32-bd50-18e6745e452a" providerId="ADAL" clId="{EAFF0F5A-0CFF-4CDB-AD37-D1202E259996}" dt="2021-10-01T12:21:44.373" v="3736" actId="2696"/>
        <pc:sldMkLst>
          <pc:docMk/>
          <pc:sldMk cId="3075318093" sldId="276"/>
        </pc:sldMkLst>
      </pc:sldChg>
      <pc:sldChg chg="del">
        <pc:chgData name="Milen Spasov" userId="cef1107d-a77d-4d32-bd50-18e6745e452a" providerId="ADAL" clId="{EAFF0F5A-0CFF-4CDB-AD37-D1202E259996}" dt="2021-10-01T12:21:35.703" v="3733" actId="2696"/>
        <pc:sldMkLst>
          <pc:docMk/>
          <pc:sldMk cId="2271134781" sldId="277"/>
        </pc:sldMkLst>
      </pc:sldChg>
      <pc:sldChg chg="del">
        <pc:chgData name="Milen Spasov" userId="cef1107d-a77d-4d32-bd50-18e6745e452a" providerId="ADAL" clId="{EAFF0F5A-0CFF-4CDB-AD37-D1202E259996}" dt="2021-10-01T12:21:52.311" v="3739" actId="2696"/>
        <pc:sldMkLst>
          <pc:docMk/>
          <pc:sldMk cId="2827271526" sldId="278"/>
        </pc:sldMkLst>
      </pc:sldChg>
      <pc:sldChg chg="del">
        <pc:chgData name="Milen Spasov" userId="cef1107d-a77d-4d32-bd50-18e6745e452a" providerId="ADAL" clId="{EAFF0F5A-0CFF-4CDB-AD37-D1202E259996}" dt="2021-10-01T12:21:40.998" v="3735" actId="2696"/>
        <pc:sldMkLst>
          <pc:docMk/>
          <pc:sldMk cId="2732531854" sldId="279"/>
        </pc:sldMkLst>
      </pc:sldChg>
      <pc:sldChg chg="addSp delSp modSp mod modTransition modAnim">
        <pc:chgData name="Milen Spasov" userId="cef1107d-a77d-4d32-bd50-18e6745e452a" providerId="ADAL" clId="{EAFF0F5A-0CFF-4CDB-AD37-D1202E259996}" dt="2021-10-07T20:38:46.931" v="6003"/>
        <pc:sldMkLst>
          <pc:docMk/>
          <pc:sldMk cId="3189061390" sldId="282"/>
        </pc:sldMkLst>
        <pc:spChg chg="mod">
          <ac:chgData name="Milen Spasov" userId="cef1107d-a77d-4d32-bd50-18e6745e452a" providerId="ADAL" clId="{EAFF0F5A-0CFF-4CDB-AD37-D1202E259996}" dt="2021-09-30T21:21:54.187" v="138" actId="20577"/>
          <ac:spMkLst>
            <pc:docMk/>
            <pc:sldMk cId="3189061390" sldId="282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6T10:57:22.751" v="4451" actId="20577"/>
          <ac:spMkLst>
            <pc:docMk/>
            <pc:sldMk cId="3189061390" sldId="282"/>
            <ac:spMk id="5" creationId="{48CC3338-E573-43D7-A0C7-8604E3B1D561}"/>
          </ac:spMkLst>
        </pc:spChg>
        <pc:spChg chg="mod">
          <ac:chgData name="Milen Spasov" userId="cef1107d-a77d-4d32-bd50-18e6745e452a" providerId="ADAL" clId="{EAFF0F5A-0CFF-4CDB-AD37-D1202E259996}" dt="2021-10-06T10:56:58.139" v="4373" actId="20577"/>
          <ac:spMkLst>
            <pc:docMk/>
            <pc:sldMk cId="3189061390" sldId="282"/>
            <ac:spMk id="6" creationId="{00000000-0000-0000-0000-000000000000}"/>
          </ac:spMkLst>
        </pc:spChg>
        <pc:spChg chg="add mod">
          <ac:chgData name="Milen Spasov" userId="cef1107d-a77d-4d32-bd50-18e6745e452a" providerId="ADAL" clId="{EAFF0F5A-0CFF-4CDB-AD37-D1202E259996}" dt="2021-10-06T10:57:27.910" v="4452" actId="1076"/>
          <ac:spMkLst>
            <pc:docMk/>
            <pc:sldMk cId="3189061390" sldId="282"/>
            <ac:spMk id="8" creationId="{28FA3479-E460-414E-A3BE-6A7D828E8788}"/>
          </ac:spMkLst>
        </pc:spChg>
        <pc:picChg chg="del">
          <ac:chgData name="Milen Spasov" userId="cef1107d-a77d-4d32-bd50-18e6745e452a" providerId="ADAL" clId="{EAFF0F5A-0CFF-4CDB-AD37-D1202E259996}" dt="2021-09-30T21:24:35.453" v="494" actId="21"/>
          <ac:picMkLst>
            <pc:docMk/>
            <pc:sldMk cId="3189061390" sldId="282"/>
            <ac:picMk id="4" creationId="{00000000-0000-0000-0000-000000000000}"/>
          </ac:picMkLst>
        </pc:picChg>
        <pc:picChg chg="add mod">
          <ac:chgData name="Milen Spasov" userId="cef1107d-a77d-4d32-bd50-18e6745e452a" providerId="ADAL" clId="{EAFF0F5A-0CFF-4CDB-AD37-D1202E259996}" dt="2021-09-30T21:24:43.797" v="496" actId="1076"/>
          <ac:picMkLst>
            <pc:docMk/>
            <pc:sldMk cId="3189061390" sldId="282"/>
            <ac:picMk id="7" creationId="{A914A229-6FDB-47D4-819F-B19ABB30D06F}"/>
          </ac:picMkLst>
        </pc:picChg>
      </pc:sldChg>
      <pc:sldChg chg="addSp delSp modSp add mod modTransition delAnim modAnim">
        <pc:chgData name="Milen Spasov" userId="cef1107d-a77d-4d32-bd50-18e6745e452a" providerId="ADAL" clId="{EAFF0F5A-0CFF-4CDB-AD37-D1202E259996}" dt="2021-10-07T22:06:44.056" v="6596" actId="20577"/>
        <pc:sldMkLst>
          <pc:docMk/>
          <pc:sldMk cId="3349829652" sldId="283"/>
        </pc:sldMkLst>
        <pc:spChg chg="mod">
          <ac:chgData name="Milen Spasov" userId="cef1107d-a77d-4d32-bd50-18e6745e452a" providerId="ADAL" clId="{EAFF0F5A-0CFF-4CDB-AD37-D1202E259996}" dt="2021-09-30T21:25:23.922" v="528" actId="20577"/>
          <ac:spMkLst>
            <pc:docMk/>
            <pc:sldMk cId="3349829652" sldId="283"/>
            <ac:spMk id="2" creationId="{00000000-0000-0000-0000-000000000000}"/>
          </ac:spMkLst>
        </pc:spChg>
        <pc:spChg chg="del">
          <ac:chgData name="Milen Spasov" userId="cef1107d-a77d-4d32-bd50-18e6745e452a" providerId="ADAL" clId="{EAFF0F5A-0CFF-4CDB-AD37-D1202E259996}" dt="2021-09-30T21:26:07.703" v="587" actId="21"/>
          <ac:spMkLst>
            <pc:docMk/>
            <pc:sldMk cId="3349829652" sldId="283"/>
            <ac:spMk id="5" creationId="{48CC3338-E573-43D7-A0C7-8604E3B1D561}"/>
          </ac:spMkLst>
        </pc:spChg>
        <pc:spChg chg="mod">
          <ac:chgData name="Milen Spasov" userId="cef1107d-a77d-4d32-bd50-18e6745e452a" providerId="ADAL" clId="{EAFF0F5A-0CFF-4CDB-AD37-D1202E259996}" dt="2021-10-07T22:06:44.056" v="6596" actId="20577"/>
          <ac:spMkLst>
            <pc:docMk/>
            <pc:sldMk cId="3349829652" sldId="283"/>
            <ac:spMk id="6" creationId="{00000000-0000-0000-0000-000000000000}"/>
          </ac:spMkLst>
        </pc:spChg>
        <pc:picChg chg="add del mod">
          <ac:chgData name="Milen Spasov" userId="cef1107d-a77d-4d32-bd50-18e6745e452a" providerId="ADAL" clId="{EAFF0F5A-0CFF-4CDB-AD37-D1202E259996}" dt="2021-10-07T20:36:56.456" v="5980" actId="21"/>
          <ac:picMkLst>
            <pc:docMk/>
            <pc:sldMk cId="3349829652" sldId="283"/>
            <ac:picMk id="4" creationId="{0695BE37-0A59-4BC0-BA74-417D2BD853FD}"/>
          </ac:picMkLst>
        </pc:picChg>
        <pc:picChg chg="add mod">
          <ac:chgData name="Milen Spasov" userId="cef1107d-a77d-4d32-bd50-18e6745e452a" providerId="ADAL" clId="{EAFF0F5A-0CFF-4CDB-AD37-D1202E259996}" dt="2021-10-07T20:37:37.601" v="5992" actId="14100"/>
          <ac:picMkLst>
            <pc:docMk/>
            <pc:sldMk cId="3349829652" sldId="283"/>
            <ac:picMk id="1026" creationId="{4B05BC55-E65A-4AAB-9866-DC73FFB9F91B}"/>
          </ac:picMkLst>
        </pc:picChg>
        <pc:picChg chg="add mod">
          <ac:chgData name="Milen Spasov" userId="cef1107d-a77d-4d32-bd50-18e6745e452a" providerId="ADAL" clId="{EAFF0F5A-0CFF-4CDB-AD37-D1202E259996}" dt="2021-10-07T20:37:32.808" v="5990" actId="14100"/>
          <ac:picMkLst>
            <pc:docMk/>
            <pc:sldMk cId="3349829652" sldId="283"/>
            <ac:picMk id="3074" creationId="{161C57FB-5929-4094-8BDC-C31797CF2475}"/>
          </ac:picMkLst>
        </pc:picChg>
      </pc:sldChg>
      <pc:sldChg chg="delSp modSp add del mod">
        <pc:chgData name="Milen Spasov" userId="cef1107d-a77d-4d32-bd50-18e6745e452a" providerId="ADAL" clId="{EAFF0F5A-0CFF-4CDB-AD37-D1202E259996}" dt="2021-10-07T19:20:16.443" v="4454" actId="2696"/>
        <pc:sldMkLst>
          <pc:docMk/>
          <pc:sldMk cId="4189853082" sldId="284"/>
        </pc:sldMkLst>
        <pc:spChg chg="mod">
          <ac:chgData name="Milen Spasov" userId="cef1107d-a77d-4d32-bd50-18e6745e452a" providerId="ADAL" clId="{EAFF0F5A-0CFF-4CDB-AD37-D1202E259996}" dt="2021-09-30T21:32:55.907" v="957" actId="20577"/>
          <ac:spMkLst>
            <pc:docMk/>
            <pc:sldMk cId="4189853082" sldId="284"/>
            <ac:spMk id="2" creationId="{00000000-0000-0000-0000-000000000000}"/>
          </ac:spMkLst>
        </pc:spChg>
        <pc:spChg chg="del mod">
          <ac:chgData name="Milen Spasov" userId="cef1107d-a77d-4d32-bd50-18e6745e452a" providerId="ADAL" clId="{EAFF0F5A-0CFF-4CDB-AD37-D1202E259996}" dt="2021-10-01T09:32:02.531" v="2257"/>
          <ac:spMkLst>
            <pc:docMk/>
            <pc:sldMk cId="4189853082" sldId="284"/>
            <ac:spMk id="6" creationId="{00000000-0000-0000-0000-000000000000}"/>
          </ac:spMkLst>
        </pc:spChg>
      </pc:sldChg>
      <pc:sldChg chg="addSp delSp modSp add mod ord modTransition">
        <pc:chgData name="Milen Spasov" userId="cef1107d-a77d-4d32-bd50-18e6745e452a" providerId="ADAL" clId="{EAFF0F5A-0CFF-4CDB-AD37-D1202E259996}" dt="2021-10-07T20:39:18.528" v="6005"/>
        <pc:sldMkLst>
          <pc:docMk/>
          <pc:sldMk cId="795920418" sldId="285"/>
        </pc:sldMkLst>
        <pc:spChg chg="mod">
          <ac:chgData name="Milen Spasov" userId="cef1107d-a77d-4d32-bd50-18e6745e452a" providerId="ADAL" clId="{EAFF0F5A-0CFF-4CDB-AD37-D1202E259996}" dt="2021-09-30T22:05:10.203" v="1214" actId="20577"/>
          <ac:spMkLst>
            <pc:docMk/>
            <pc:sldMk cId="795920418" sldId="285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09-30T22:13:43.464" v="1619" actId="20577"/>
          <ac:spMkLst>
            <pc:docMk/>
            <pc:sldMk cId="795920418" sldId="285"/>
            <ac:spMk id="6" creationId="{00000000-0000-0000-0000-000000000000}"/>
          </ac:spMkLst>
        </pc:spChg>
        <pc:picChg chg="del">
          <ac:chgData name="Milen Spasov" userId="cef1107d-a77d-4d32-bd50-18e6745e452a" providerId="ADAL" clId="{EAFF0F5A-0CFF-4CDB-AD37-D1202E259996}" dt="2021-09-30T22:10:31.005" v="1217" actId="21"/>
          <ac:picMkLst>
            <pc:docMk/>
            <pc:sldMk cId="795920418" sldId="285"/>
            <ac:picMk id="4" creationId="{0695BE37-0A59-4BC0-BA74-417D2BD853FD}"/>
          </ac:picMkLst>
        </pc:picChg>
        <pc:picChg chg="add del">
          <ac:chgData name="Milen Spasov" userId="cef1107d-a77d-4d32-bd50-18e6745e452a" providerId="ADAL" clId="{EAFF0F5A-0CFF-4CDB-AD37-D1202E259996}" dt="2021-09-30T22:10:03.703" v="1216" actId="22"/>
          <ac:picMkLst>
            <pc:docMk/>
            <pc:sldMk cId="795920418" sldId="285"/>
            <ac:picMk id="5" creationId="{740F26AE-6953-4BA0-A4B0-2A22D4166ECC}"/>
          </ac:picMkLst>
        </pc:picChg>
        <pc:picChg chg="add mod">
          <ac:chgData name="Milen Spasov" userId="cef1107d-a77d-4d32-bd50-18e6745e452a" providerId="ADAL" clId="{EAFF0F5A-0CFF-4CDB-AD37-D1202E259996}" dt="2021-09-30T22:14:20.437" v="1626" actId="1076"/>
          <ac:picMkLst>
            <pc:docMk/>
            <pc:sldMk cId="795920418" sldId="285"/>
            <ac:picMk id="9" creationId="{38AB13A2-BCD6-4E23-A714-1DD97AAD1933}"/>
          </ac:picMkLst>
        </pc:picChg>
        <pc:picChg chg="del">
          <ac:chgData name="Milen Spasov" userId="cef1107d-a77d-4d32-bd50-18e6745e452a" providerId="ADAL" clId="{EAFF0F5A-0CFF-4CDB-AD37-D1202E259996}" dt="2021-09-30T22:10:31.604" v="1218" actId="21"/>
          <ac:picMkLst>
            <pc:docMk/>
            <pc:sldMk cId="795920418" sldId="285"/>
            <ac:picMk id="3074" creationId="{161C57FB-5929-4094-8BDC-C31797CF2475}"/>
          </ac:picMkLst>
        </pc:picChg>
      </pc:sldChg>
      <pc:sldChg chg="addSp delSp modSp add mod modTransition">
        <pc:chgData name="Milen Spasov" userId="cef1107d-a77d-4d32-bd50-18e6745e452a" providerId="ADAL" clId="{EAFF0F5A-0CFF-4CDB-AD37-D1202E259996}" dt="2021-10-07T20:49:20.711" v="6396"/>
        <pc:sldMkLst>
          <pc:docMk/>
          <pc:sldMk cId="410892976" sldId="286"/>
        </pc:sldMkLst>
        <pc:spChg chg="mod">
          <ac:chgData name="Milen Spasov" userId="cef1107d-a77d-4d32-bd50-18e6745e452a" providerId="ADAL" clId="{EAFF0F5A-0CFF-4CDB-AD37-D1202E259996}" dt="2021-09-30T22:39:59.321" v="1710" actId="20577"/>
          <ac:spMkLst>
            <pc:docMk/>
            <pc:sldMk cId="410892976" sldId="286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7T20:25:48.157" v="5945" actId="20577"/>
          <ac:spMkLst>
            <pc:docMk/>
            <pc:sldMk cId="410892976" sldId="286"/>
            <ac:spMk id="6" creationId="{00000000-0000-0000-0000-000000000000}"/>
          </ac:spMkLst>
        </pc:spChg>
        <pc:picChg chg="del">
          <ac:chgData name="Milen Spasov" userId="cef1107d-a77d-4d32-bd50-18e6745e452a" providerId="ADAL" clId="{EAFF0F5A-0CFF-4CDB-AD37-D1202E259996}" dt="2021-09-30T22:42:17.946" v="1711" actId="478"/>
          <ac:picMkLst>
            <pc:docMk/>
            <pc:sldMk cId="410892976" sldId="286"/>
            <ac:picMk id="9" creationId="{38AB13A2-BCD6-4E23-A714-1DD97AAD1933}"/>
          </ac:picMkLst>
        </pc:picChg>
        <pc:picChg chg="add mod">
          <ac:chgData name="Milen Spasov" userId="cef1107d-a77d-4d32-bd50-18e6745e452a" providerId="ADAL" clId="{EAFF0F5A-0CFF-4CDB-AD37-D1202E259996}" dt="2021-09-30T22:52:40.266" v="1717" actId="1076"/>
          <ac:picMkLst>
            <pc:docMk/>
            <pc:sldMk cId="410892976" sldId="286"/>
            <ac:picMk id="9218" creationId="{5AB4733C-7CA4-40AB-BB92-796E359C74CB}"/>
          </ac:picMkLst>
        </pc:picChg>
      </pc:sldChg>
      <pc:sldChg chg="addSp delSp modSp add mod modTransition delAnim modAnim">
        <pc:chgData name="Milen Spasov" userId="cef1107d-a77d-4d32-bd50-18e6745e452a" providerId="ADAL" clId="{EAFF0F5A-0CFF-4CDB-AD37-D1202E259996}" dt="2021-10-07T21:57:56.109" v="6566" actId="20577"/>
        <pc:sldMkLst>
          <pc:docMk/>
          <pc:sldMk cId="2612779196" sldId="287"/>
        </pc:sldMkLst>
        <pc:spChg chg="mod">
          <ac:chgData name="Milen Spasov" userId="cef1107d-a77d-4d32-bd50-18e6745e452a" providerId="ADAL" clId="{EAFF0F5A-0CFF-4CDB-AD37-D1202E259996}" dt="2021-10-01T09:37:33.272" v="2566" actId="20577"/>
          <ac:spMkLst>
            <pc:docMk/>
            <pc:sldMk cId="2612779196" sldId="287"/>
            <ac:spMk id="2" creationId="{00000000-0000-0000-0000-000000000000}"/>
          </ac:spMkLst>
        </pc:spChg>
        <pc:spChg chg="del">
          <ac:chgData name="Milen Spasov" userId="cef1107d-a77d-4d32-bd50-18e6745e452a" providerId="ADAL" clId="{EAFF0F5A-0CFF-4CDB-AD37-D1202E259996}" dt="2021-09-30T23:53:03.156" v="2213" actId="21"/>
          <ac:spMkLst>
            <pc:docMk/>
            <pc:sldMk cId="2612779196" sldId="287"/>
            <ac:spMk id="5" creationId="{48CC3338-E573-43D7-A0C7-8604E3B1D561}"/>
          </ac:spMkLst>
        </pc:spChg>
        <pc:spChg chg="mod">
          <ac:chgData name="Milen Spasov" userId="cef1107d-a77d-4d32-bd50-18e6745e452a" providerId="ADAL" clId="{EAFF0F5A-0CFF-4CDB-AD37-D1202E259996}" dt="2021-10-07T21:57:56.109" v="6566" actId="20577"/>
          <ac:spMkLst>
            <pc:docMk/>
            <pc:sldMk cId="2612779196" sldId="287"/>
            <ac:spMk id="6" creationId="{00000000-0000-0000-0000-000000000000}"/>
          </ac:spMkLst>
        </pc:spChg>
        <pc:spChg chg="del">
          <ac:chgData name="Milen Spasov" userId="cef1107d-a77d-4d32-bd50-18e6745e452a" providerId="ADAL" clId="{EAFF0F5A-0CFF-4CDB-AD37-D1202E259996}" dt="2021-09-30T23:53:00.484" v="2212" actId="21"/>
          <ac:spMkLst>
            <pc:docMk/>
            <pc:sldMk cId="2612779196" sldId="287"/>
            <ac:spMk id="8" creationId="{28FA3479-E460-414E-A3BE-6A7D828E8788}"/>
          </ac:spMkLst>
        </pc:spChg>
        <pc:spChg chg="add mod">
          <ac:chgData name="Milen Spasov" userId="cef1107d-a77d-4d32-bd50-18e6745e452a" providerId="ADAL" clId="{EAFF0F5A-0CFF-4CDB-AD37-D1202E259996}" dt="2021-10-07T20:44:39.955" v="6068" actId="14100"/>
          <ac:spMkLst>
            <pc:docMk/>
            <pc:sldMk cId="2612779196" sldId="287"/>
            <ac:spMk id="8" creationId="{BA13136E-98AA-4E0B-B407-793FE5461C7B}"/>
          </ac:spMkLst>
        </pc:spChg>
        <pc:picChg chg="add mod">
          <ac:chgData name="Milen Spasov" userId="cef1107d-a77d-4d32-bd50-18e6745e452a" providerId="ADAL" clId="{EAFF0F5A-0CFF-4CDB-AD37-D1202E259996}" dt="2021-10-01T12:40:02.065" v="4128" actId="1076"/>
          <ac:picMkLst>
            <pc:docMk/>
            <pc:sldMk cId="2612779196" sldId="287"/>
            <ac:picMk id="13314" creationId="{0C3ADB37-797E-45EB-A756-733B6120BC1E}"/>
          </ac:picMkLst>
        </pc:picChg>
      </pc:sldChg>
      <pc:sldChg chg="add del">
        <pc:chgData name="Milen Spasov" userId="cef1107d-a77d-4d32-bd50-18e6745e452a" providerId="ADAL" clId="{EAFF0F5A-0CFF-4CDB-AD37-D1202E259996}" dt="2021-09-30T23:03:21.020" v="2154"/>
        <pc:sldMkLst>
          <pc:docMk/>
          <pc:sldMk cId="2729771510" sldId="287"/>
        </pc:sldMkLst>
      </pc:sldChg>
      <pc:sldChg chg="addSp delSp modSp add mod modTransition modAnim">
        <pc:chgData name="Milen Spasov" userId="cef1107d-a77d-4d32-bd50-18e6745e452a" providerId="ADAL" clId="{EAFF0F5A-0CFF-4CDB-AD37-D1202E259996}" dt="2021-10-07T20:48:22.961" v="6386"/>
        <pc:sldMkLst>
          <pc:docMk/>
          <pc:sldMk cId="1124037223" sldId="288"/>
        </pc:sldMkLst>
        <pc:spChg chg="mod">
          <ac:chgData name="Milen Spasov" userId="cef1107d-a77d-4d32-bd50-18e6745e452a" providerId="ADAL" clId="{EAFF0F5A-0CFF-4CDB-AD37-D1202E259996}" dt="2021-10-01T09:38:38.980" v="2694" actId="20577"/>
          <ac:spMkLst>
            <pc:docMk/>
            <pc:sldMk cId="1124037223" sldId="288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7T20:45:32.152" v="6075" actId="20577"/>
          <ac:spMkLst>
            <pc:docMk/>
            <pc:sldMk cId="1124037223" sldId="288"/>
            <ac:spMk id="6" creationId="{00000000-0000-0000-0000-000000000000}"/>
          </ac:spMkLst>
        </pc:spChg>
        <pc:spChg chg="add del">
          <ac:chgData name="Milen Spasov" userId="cef1107d-a77d-4d32-bd50-18e6745e452a" providerId="ADAL" clId="{EAFF0F5A-0CFF-4CDB-AD37-D1202E259996}" dt="2021-10-01T12:30:00.048" v="3967" actId="22"/>
          <ac:spMkLst>
            <pc:docMk/>
            <pc:sldMk cId="1124037223" sldId="288"/>
            <ac:spMk id="8" creationId="{22D394A4-C84D-4CF5-94DD-5FE31DF5E783}"/>
          </ac:spMkLst>
        </pc:spChg>
        <pc:spChg chg="add mod">
          <ac:chgData name="Milen Spasov" userId="cef1107d-a77d-4d32-bd50-18e6745e452a" providerId="ADAL" clId="{EAFF0F5A-0CFF-4CDB-AD37-D1202E259996}" dt="2021-10-07T20:45:54.716" v="6079" actId="1076"/>
          <ac:spMkLst>
            <pc:docMk/>
            <pc:sldMk cId="1124037223" sldId="288"/>
            <ac:spMk id="8" creationId="{8CFA0D5C-7138-4450-8181-B2C08E2BF51E}"/>
          </ac:spMkLst>
        </pc:spChg>
        <pc:picChg chg="add mod">
          <ac:chgData name="Milen Spasov" userId="cef1107d-a77d-4d32-bd50-18e6745e452a" providerId="ADAL" clId="{EAFF0F5A-0CFF-4CDB-AD37-D1202E259996}" dt="2021-10-01T12:30:18.196" v="3974" actId="1076"/>
          <ac:picMkLst>
            <pc:docMk/>
            <pc:sldMk cId="1124037223" sldId="288"/>
            <ac:picMk id="12290" creationId="{8DA07268-F4D9-4733-99DB-EC2AA32E4E6A}"/>
          </ac:picMkLst>
        </pc:picChg>
        <pc:picChg chg="add mod">
          <ac:chgData name="Milen Spasov" userId="cef1107d-a77d-4d32-bd50-18e6745e452a" providerId="ADAL" clId="{EAFF0F5A-0CFF-4CDB-AD37-D1202E259996}" dt="2021-10-07T20:46:05.081" v="6080" actId="1076"/>
          <ac:picMkLst>
            <pc:docMk/>
            <pc:sldMk cId="1124037223" sldId="288"/>
            <ac:picMk id="12292" creationId="{6698006C-BA09-46DB-B24D-2A2920A23F37}"/>
          </ac:picMkLst>
        </pc:picChg>
      </pc:sldChg>
      <pc:sldChg chg="addSp modSp add mod modTransition modAnim">
        <pc:chgData name="Milen Spasov" userId="cef1107d-a77d-4d32-bd50-18e6745e452a" providerId="ADAL" clId="{EAFF0F5A-0CFF-4CDB-AD37-D1202E259996}" dt="2021-10-07T20:48:26.839" v="6387"/>
        <pc:sldMkLst>
          <pc:docMk/>
          <pc:sldMk cId="2060553397" sldId="289"/>
        </pc:sldMkLst>
        <pc:spChg chg="mod">
          <ac:chgData name="Milen Spasov" userId="cef1107d-a77d-4d32-bd50-18e6745e452a" providerId="ADAL" clId="{EAFF0F5A-0CFF-4CDB-AD37-D1202E259996}" dt="2021-10-01T12:14:35.986" v="3121" actId="20577"/>
          <ac:spMkLst>
            <pc:docMk/>
            <pc:sldMk cId="2060553397" sldId="289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7T20:46:44.800" v="6086" actId="20577"/>
          <ac:spMkLst>
            <pc:docMk/>
            <pc:sldMk cId="2060553397" sldId="289"/>
            <ac:spMk id="6" creationId="{00000000-0000-0000-0000-000000000000}"/>
          </ac:spMkLst>
        </pc:spChg>
        <pc:spChg chg="add mod">
          <ac:chgData name="Milen Spasov" userId="cef1107d-a77d-4d32-bd50-18e6745e452a" providerId="ADAL" clId="{EAFF0F5A-0CFF-4CDB-AD37-D1202E259996}" dt="2021-10-07T20:47:46.188" v="6381" actId="1076"/>
          <ac:spMkLst>
            <pc:docMk/>
            <pc:sldMk cId="2060553397" sldId="289"/>
            <ac:spMk id="8" creationId="{0683B97C-C558-49A7-8B78-67C434623EA6}"/>
          </ac:spMkLst>
        </pc:spChg>
        <pc:spChg chg="add mod">
          <ac:chgData name="Milen Spasov" userId="cef1107d-a77d-4d32-bd50-18e6745e452a" providerId="ADAL" clId="{EAFF0F5A-0CFF-4CDB-AD37-D1202E259996}" dt="2021-10-07T20:47:42.590" v="6380" actId="1076"/>
          <ac:spMkLst>
            <pc:docMk/>
            <pc:sldMk cId="2060553397" sldId="289"/>
            <ac:spMk id="9" creationId="{4F03DF55-4D19-49A4-AD97-080C78875C6B}"/>
          </ac:spMkLst>
        </pc:spChg>
        <pc:picChg chg="add mod">
          <ac:chgData name="Milen Spasov" userId="cef1107d-a77d-4d32-bd50-18e6745e452a" providerId="ADAL" clId="{EAFF0F5A-0CFF-4CDB-AD37-D1202E259996}" dt="2021-10-01T12:28:46.947" v="3962" actId="1076"/>
          <ac:picMkLst>
            <pc:docMk/>
            <pc:sldMk cId="2060553397" sldId="289"/>
            <ac:picMk id="11266" creationId="{7758C1C0-58C6-448A-92C5-6C170791048B}"/>
          </ac:picMkLst>
        </pc:picChg>
        <pc:picChg chg="add mod">
          <ac:chgData name="Milen Spasov" userId="cef1107d-a77d-4d32-bd50-18e6745e452a" providerId="ADAL" clId="{EAFF0F5A-0CFF-4CDB-AD37-D1202E259996}" dt="2021-10-01T12:28:54.355" v="3964" actId="1076"/>
          <ac:picMkLst>
            <pc:docMk/>
            <pc:sldMk cId="2060553397" sldId="289"/>
            <ac:picMk id="11268" creationId="{16486834-7593-40D3-837C-8E03BF0729C3}"/>
          </ac:picMkLst>
        </pc:picChg>
      </pc:sldChg>
      <pc:sldChg chg="addSp delSp modSp add mod modTransition modAnim">
        <pc:chgData name="Milen Spasov" userId="cef1107d-a77d-4d32-bd50-18e6745e452a" providerId="ADAL" clId="{EAFF0F5A-0CFF-4CDB-AD37-D1202E259996}" dt="2021-10-07T20:50:08.676" v="6431" actId="20577"/>
        <pc:sldMkLst>
          <pc:docMk/>
          <pc:sldMk cId="822473328" sldId="290"/>
        </pc:sldMkLst>
        <pc:spChg chg="mod">
          <ac:chgData name="Milen Spasov" userId="cef1107d-a77d-4d32-bd50-18e6745e452a" providerId="ADAL" clId="{EAFF0F5A-0CFF-4CDB-AD37-D1202E259996}" dt="2021-10-01T12:31:41.273" v="3976" actId="20577"/>
          <ac:spMkLst>
            <pc:docMk/>
            <pc:sldMk cId="822473328" sldId="290"/>
            <ac:spMk id="2" creationId="{00000000-0000-0000-0000-000000000000}"/>
          </ac:spMkLst>
        </pc:spChg>
        <pc:spChg chg="add del mod">
          <ac:chgData name="Milen Spasov" userId="cef1107d-a77d-4d32-bd50-18e6745e452a" providerId="ADAL" clId="{EAFF0F5A-0CFF-4CDB-AD37-D1202E259996}" dt="2021-10-07T20:49:46.714" v="6398"/>
          <ac:spMkLst>
            <pc:docMk/>
            <pc:sldMk cId="822473328" sldId="290"/>
            <ac:spMk id="5" creationId="{3A5C534D-7A21-42A7-8831-095BE331CE58}"/>
          </ac:spMkLst>
        </pc:spChg>
        <pc:spChg chg="mod">
          <ac:chgData name="Milen Spasov" userId="cef1107d-a77d-4d32-bd50-18e6745e452a" providerId="ADAL" clId="{EAFF0F5A-0CFF-4CDB-AD37-D1202E259996}" dt="2021-10-07T20:50:08.676" v="6431" actId="20577"/>
          <ac:spMkLst>
            <pc:docMk/>
            <pc:sldMk cId="822473328" sldId="290"/>
            <ac:spMk id="6" creationId="{00000000-0000-0000-0000-000000000000}"/>
          </ac:spMkLst>
        </pc:spChg>
        <pc:spChg chg="add del">
          <ac:chgData name="Milen Spasov" userId="cef1107d-a77d-4d32-bd50-18e6745e452a" providerId="ADAL" clId="{EAFF0F5A-0CFF-4CDB-AD37-D1202E259996}" dt="2021-10-06T10:46:00.035" v="4149" actId="22"/>
          <ac:spMkLst>
            <pc:docMk/>
            <pc:sldMk cId="822473328" sldId="290"/>
            <ac:spMk id="8" creationId="{8131E5AB-B748-4341-9F48-5977F41DDFC6}"/>
          </ac:spMkLst>
        </pc:spChg>
        <pc:picChg chg="del">
          <ac:chgData name="Milen Spasov" userId="cef1107d-a77d-4d32-bd50-18e6745e452a" providerId="ADAL" clId="{EAFF0F5A-0CFF-4CDB-AD37-D1202E259996}" dt="2021-10-01T12:32:09.540" v="4050" actId="21"/>
          <ac:picMkLst>
            <pc:docMk/>
            <pc:sldMk cId="822473328" sldId="290"/>
            <ac:picMk id="11266" creationId="{7758C1C0-58C6-448A-92C5-6C170791048B}"/>
          </ac:picMkLst>
        </pc:picChg>
        <pc:picChg chg="del">
          <ac:chgData name="Milen Spasov" userId="cef1107d-a77d-4d32-bd50-18e6745e452a" providerId="ADAL" clId="{EAFF0F5A-0CFF-4CDB-AD37-D1202E259996}" dt="2021-10-01T12:32:10.258" v="4051" actId="21"/>
          <ac:picMkLst>
            <pc:docMk/>
            <pc:sldMk cId="822473328" sldId="290"/>
            <ac:picMk id="11268" creationId="{16486834-7593-40D3-837C-8E03BF0729C3}"/>
          </ac:picMkLst>
        </pc:picChg>
      </pc:sldChg>
      <pc:sldChg chg="addSp modSp add mod modTransition modAnim">
        <pc:chgData name="Milen Spasov" userId="cef1107d-a77d-4d32-bd50-18e6745e452a" providerId="ADAL" clId="{EAFF0F5A-0CFF-4CDB-AD37-D1202E259996}" dt="2021-10-07T20:49:07.728" v="6395"/>
        <pc:sldMkLst>
          <pc:docMk/>
          <pc:sldMk cId="3974325831" sldId="291"/>
        </pc:sldMkLst>
        <pc:spChg chg="mod">
          <ac:chgData name="Milen Spasov" userId="cef1107d-a77d-4d32-bd50-18e6745e452a" providerId="ADAL" clId="{EAFF0F5A-0CFF-4CDB-AD37-D1202E259996}" dt="2021-10-06T10:46:14.876" v="4172" actId="20577"/>
          <ac:spMkLst>
            <pc:docMk/>
            <pc:sldMk cId="3974325831" sldId="291"/>
            <ac:spMk id="2" creationId="{00000000-0000-0000-0000-000000000000}"/>
          </ac:spMkLst>
        </pc:spChg>
        <pc:spChg chg="mod">
          <ac:chgData name="Milen Spasov" userId="cef1107d-a77d-4d32-bd50-18e6745e452a" providerId="ADAL" clId="{EAFF0F5A-0CFF-4CDB-AD37-D1202E259996}" dt="2021-10-07T20:21:18.306" v="5537" actId="20577"/>
          <ac:spMkLst>
            <pc:docMk/>
            <pc:sldMk cId="3974325831" sldId="291"/>
            <ac:spMk id="6" creationId="{00000000-0000-0000-0000-000000000000}"/>
          </ac:spMkLst>
        </pc:spChg>
        <pc:spChg chg="add mod">
          <ac:chgData name="Milen Spasov" userId="cef1107d-a77d-4d32-bd50-18e6745e452a" providerId="ADAL" clId="{EAFF0F5A-0CFF-4CDB-AD37-D1202E259996}" dt="2021-10-07T20:21:23.222" v="5539"/>
          <ac:spMkLst>
            <pc:docMk/>
            <pc:sldMk cId="3974325831" sldId="291"/>
            <ac:spMk id="8" creationId="{D8725C1B-7BB7-4FD4-9486-491A94EB2113}"/>
          </ac:spMkLst>
        </pc:spChg>
        <pc:spChg chg="add mod">
          <ac:chgData name="Milen Spasov" userId="cef1107d-a77d-4d32-bd50-18e6745e452a" providerId="ADAL" clId="{EAFF0F5A-0CFF-4CDB-AD37-D1202E259996}" dt="2021-10-07T20:21:04.420" v="5525" actId="1076"/>
          <ac:spMkLst>
            <pc:docMk/>
            <pc:sldMk cId="3974325831" sldId="291"/>
            <ac:spMk id="10" creationId="{EEC8AF1F-412D-41B1-9E95-317E45B63885}"/>
          </ac:spMkLst>
        </pc:spChg>
        <pc:graphicFrameChg chg="add mod modGraphic">
          <ac:chgData name="Milen Spasov" userId="cef1107d-a77d-4d32-bd50-18e6745e452a" providerId="ADAL" clId="{EAFF0F5A-0CFF-4CDB-AD37-D1202E259996}" dt="2021-10-07T20:18:36.021" v="5412" actId="14100"/>
          <ac:graphicFrameMkLst>
            <pc:docMk/>
            <pc:sldMk cId="3974325831" sldId="291"/>
            <ac:graphicFrameMk id="3" creationId="{A6441DDD-AB96-43D3-9C6F-FA65BA1BA3A3}"/>
          </ac:graphicFrameMkLst>
        </pc:graphicFrameChg>
        <pc:graphicFrameChg chg="add mod">
          <ac:chgData name="Milen Spasov" userId="cef1107d-a77d-4d32-bd50-18e6745e452a" providerId="ADAL" clId="{EAFF0F5A-0CFF-4CDB-AD37-D1202E259996}" dt="2021-10-07T20:18:26.341" v="5411" actId="14100"/>
          <ac:graphicFrameMkLst>
            <pc:docMk/>
            <pc:sldMk cId="3974325831" sldId="291"/>
            <ac:graphicFrameMk id="9" creationId="{E14012C0-430D-48F7-A257-B20AABC036A7}"/>
          </ac:graphicFrameMkLst>
        </pc:graphicFrameChg>
      </pc:sldChg>
      <pc:sldChg chg="modSp add del mod">
        <pc:chgData name="Milen Spasov" userId="cef1107d-a77d-4d32-bd50-18e6745e452a" providerId="ADAL" clId="{EAFF0F5A-0CFF-4CDB-AD37-D1202E259996}" dt="2021-10-07T19:32:47.008" v="4939" actId="2696"/>
        <pc:sldMkLst>
          <pc:docMk/>
          <pc:sldMk cId="3138163697" sldId="292"/>
        </pc:sldMkLst>
        <pc:spChg chg="mod">
          <ac:chgData name="Milen Spasov" userId="cef1107d-a77d-4d32-bd50-18e6745e452a" providerId="ADAL" clId="{EAFF0F5A-0CFF-4CDB-AD37-D1202E259996}" dt="2021-10-06T10:46:25.060" v="4180" actId="20577"/>
          <ac:spMkLst>
            <pc:docMk/>
            <pc:sldMk cId="3138163697" sldId="292"/>
            <ac:spMk id="2" creationId="{00000000-0000-0000-0000-000000000000}"/>
          </ac:spMkLst>
        </pc:spChg>
      </pc:sldChg>
      <pc:sldChg chg="addSp delSp modSp add mod modTransition modAnim">
        <pc:chgData name="Milen Spasov" userId="cef1107d-a77d-4d32-bd50-18e6745e452a" providerId="ADAL" clId="{EAFF0F5A-0CFF-4CDB-AD37-D1202E259996}" dt="2021-10-07T22:05:20.167" v="6591" actId="1076"/>
        <pc:sldMkLst>
          <pc:docMk/>
          <pc:sldMk cId="2456191930" sldId="293"/>
        </pc:sldMkLst>
        <pc:spChg chg="mod">
          <ac:chgData name="Milen Spasov" userId="cef1107d-a77d-4d32-bd50-18e6745e452a" providerId="ADAL" clId="{EAFF0F5A-0CFF-4CDB-AD37-D1202E259996}" dt="2021-10-07T19:27:15.741" v="4713" actId="20577"/>
          <ac:spMkLst>
            <pc:docMk/>
            <pc:sldMk cId="2456191930" sldId="293"/>
            <ac:spMk id="2" creationId="{00000000-0000-0000-0000-000000000000}"/>
          </ac:spMkLst>
        </pc:spChg>
        <pc:spChg chg="add del mod">
          <ac:chgData name="Milen Spasov" userId="cef1107d-a77d-4d32-bd50-18e6745e452a" providerId="ADAL" clId="{EAFF0F5A-0CFF-4CDB-AD37-D1202E259996}" dt="2021-10-07T21:36:28.182" v="6463" actId="11529"/>
          <ac:spMkLst>
            <pc:docMk/>
            <pc:sldMk cId="2456191930" sldId="293"/>
            <ac:spMk id="3" creationId="{ED3A46BE-09FB-4C05-836A-0F80EEF8B089}"/>
          </ac:spMkLst>
        </pc:spChg>
        <pc:spChg chg="mod">
          <ac:chgData name="Milen Spasov" userId="cef1107d-a77d-4d32-bd50-18e6745e452a" providerId="ADAL" clId="{EAFF0F5A-0CFF-4CDB-AD37-D1202E259996}" dt="2021-10-07T22:04:02.340" v="6580" actId="1076"/>
          <ac:spMkLst>
            <pc:docMk/>
            <pc:sldMk cId="2456191930" sldId="293"/>
            <ac:spMk id="6" creationId="{00000000-0000-0000-0000-000000000000}"/>
          </ac:spMkLst>
        </pc:spChg>
        <pc:spChg chg="add mod">
          <ac:chgData name="Milen Spasov" userId="cef1107d-a77d-4d32-bd50-18e6745e452a" providerId="ADAL" clId="{EAFF0F5A-0CFF-4CDB-AD37-D1202E259996}" dt="2021-10-07T20:41:51.351" v="6046" actId="1076"/>
          <ac:spMkLst>
            <pc:docMk/>
            <pc:sldMk cId="2456191930" sldId="293"/>
            <ac:spMk id="8" creationId="{1D3E9165-ADFA-444F-A9EB-12BBB4C7FCA5}"/>
          </ac:spMkLst>
        </pc:spChg>
        <pc:spChg chg="add del mod">
          <ac:chgData name="Milen Spasov" userId="cef1107d-a77d-4d32-bd50-18e6745e452a" providerId="ADAL" clId="{EAFF0F5A-0CFF-4CDB-AD37-D1202E259996}" dt="2021-10-07T20:40:49.910" v="6029"/>
          <ac:spMkLst>
            <pc:docMk/>
            <pc:sldMk cId="2456191930" sldId="293"/>
            <ac:spMk id="9" creationId="{F70C6644-D619-4D87-89F2-1A680B883C70}"/>
          </ac:spMkLst>
        </pc:spChg>
        <pc:picChg chg="del">
          <ac:chgData name="Milen Spasov" userId="cef1107d-a77d-4d32-bd50-18e6745e452a" providerId="ADAL" clId="{EAFF0F5A-0CFF-4CDB-AD37-D1202E259996}" dt="2021-10-06T10:48:45.990" v="4222" actId="21"/>
          <ac:picMkLst>
            <pc:docMk/>
            <pc:sldMk cId="2456191930" sldId="293"/>
            <ac:picMk id="9" creationId="{38AB13A2-BCD6-4E23-A714-1DD97AAD1933}"/>
          </ac:picMkLst>
        </pc:picChg>
        <pc:picChg chg="add del mod">
          <ac:chgData name="Milen Spasov" userId="cef1107d-a77d-4d32-bd50-18e6745e452a" providerId="ADAL" clId="{EAFF0F5A-0CFF-4CDB-AD37-D1202E259996}" dt="2021-10-07T22:02:49.774" v="6572"/>
          <ac:picMkLst>
            <pc:docMk/>
            <pc:sldMk cId="2456191930" sldId="293"/>
            <ac:picMk id="1026" creationId="{A8139C83-46B6-4D95-9767-76F9E13545E1}"/>
          </ac:picMkLst>
        </pc:picChg>
        <pc:picChg chg="add del">
          <ac:chgData name="Milen Spasov" userId="cef1107d-a77d-4d32-bd50-18e6745e452a" providerId="ADAL" clId="{EAFF0F5A-0CFF-4CDB-AD37-D1202E259996}" dt="2021-10-07T22:03:13.961" v="6574"/>
          <ac:picMkLst>
            <pc:docMk/>
            <pc:sldMk cId="2456191930" sldId="293"/>
            <ac:picMk id="1028" creationId="{76207DCE-30C0-44DE-8C96-9C4D58C54883}"/>
          </ac:picMkLst>
        </pc:picChg>
        <pc:picChg chg="add del">
          <ac:chgData name="Milen Spasov" userId="cef1107d-a77d-4d32-bd50-18e6745e452a" providerId="ADAL" clId="{EAFF0F5A-0CFF-4CDB-AD37-D1202E259996}" dt="2021-10-07T22:03:35.909" v="6576"/>
          <ac:picMkLst>
            <pc:docMk/>
            <pc:sldMk cId="2456191930" sldId="293"/>
            <ac:picMk id="1030" creationId="{1CCE2DFE-CAE3-4FBC-8B0F-8458E806DF24}"/>
          </ac:picMkLst>
        </pc:picChg>
        <pc:picChg chg="add del mod">
          <ac:chgData name="Milen Spasov" userId="cef1107d-a77d-4d32-bd50-18e6745e452a" providerId="ADAL" clId="{EAFF0F5A-0CFF-4CDB-AD37-D1202E259996}" dt="2021-10-07T22:04:10.182" v="6586"/>
          <ac:picMkLst>
            <pc:docMk/>
            <pc:sldMk cId="2456191930" sldId="293"/>
            <ac:picMk id="1032" creationId="{D2FB1F03-18A0-4563-A90E-E9D111DE2893}"/>
          </ac:picMkLst>
        </pc:picChg>
        <pc:picChg chg="add mod">
          <ac:chgData name="Milen Spasov" userId="cef1107d-a77d-4d32-bd50-18e6745e452a" providerId="ADAL" clId="{EAFF0F5A-0CFF-4CDB-AD37-D1202E259996}" dt="2021-10-07T22:05:20.167" v="6591" actId="1076"/>
          <ac:picMkLst>
            <pc:docMk/>
            <pc:sldMk cId="2456191930" sldId="293"/>
            <ac:picMk id="1034" creationId="{DA67EFC2-26B5-41B9-A584-2D0625E256DB}"/>
          </ac:picMkLst>
        </pc:picChg>
        <pc:picChg chg="add del mod">
          <ac:chgData name="Milen Spasov" userId="cef1107d-a77d-4d32-bd50-18e6745e452a" providerId="ADAL" clId="{EAFF0F5A-0CFF-4CDB-AD37-D1202E259996}" dt="2021-10-07T20:40:36.680" v="6019"/>
          <ac:picMkLst>
            <pc:docMk/>
            <pc:sldMk cId="2456191930" sldId="293"/>
            <ac:picMk id="2050" creationId="{221B78B6-2288-4250-B45F-481F073D7888}"/>
          </ac:picMkLst>
        </pc:picChg>
        <pc:picChg chg="add mod">
          <ac:chgData name="Milen Spasov" userId="cef1107d-a77d-4d32-bd50-18e6745e452a" providerId="ADAL" clId="{EAFF0F5A-0CFF-4CDB-AD37-D1202E259996}" dt="2021-10-07T20:41:47.812" v="6045" actId="1076"/>
          <ac:picMkLst>
            <pc:docMk/>
            <pc:sldMk cId="2456191930" sldId="293"/>
            <ac:picMk id="2052" creationId="{1B27046B-7371-46AE-A6AE-38A3B2B47CBE}"/>
          </ac:picMkLst>
        </pc:picChg>
      </pc:sldChg>
      <pc:sldChg chg="delSp modSp add mod ord modTransition delAnim modAnim">
        <pc:chgData name="Milen Spasov" userId="cef1107d-a77d-4d32-bd50-18e6745e452a" providerId="ADAL" clId="{EAFF0F5A-0CFF-4CDB-AD37-D1202E259996}" dt="2021-10-08T22:36:13.580" v="6621" actId="20577"/>
        <pc:sldMkLst>
          <pc:docMk/>
          <pc:sldMk cId="3301094207" sldId="294"/>
        </pc:sldMkLst>
        <pc:spChg chg="mod">
          <ac:chgData name="Milen Spasov" userId="cef1107d-a77d-4d32-bd50-18e6745e452a" providerId="ADAL" clId="{EAFF0F5A-0CFF-4CDB-AD37-D1202E259996}" dt="2021-10-07T19:20:25.432" v="4460" actId="20577"/>
          <ac:spMkLst>
            <pc:docMk/>
            <pc:sldMk cId="3301094207" sldId="294"/>
            <ac:spMk id="2" creationId="{00000000-0000-0000-0000-000000000000}"/>
          </ac:spMkLst>
        </pc:spChg>
        <pc:spChg chg="del">
          <ac:chgData name="Milen Spasov" userId="cef1107d-a77d-4d32-bd50-18e6745e452a" providerId="ADAL" clId="{EAFF0F5A-0CFF-4CDB-AD37-D1202E259996}" dt="2021-10-07T19:20:53.726" v="4505" actId="21"/>
          <ac:spMkLst>
            <pc:docMk/>
            <pc:sldMk cId="3301094207" sldId="294"/>
            <ac:spMk id="5" creationId="{48CC3338-E573-43D7-A0C7-8604E3B1D561}"/>
          </ac:spMkLst>
        </pc:spChg>
        <pc:spChg chg="mod">
          <ac:chgData name="Milen Spasov" userId="cef1107d-a77d-4d32-bd50-18e6745e452a" providerId="ADAL" clId="{EAFF0F5A-0CFF-4CDB-AD37-D1202E259996}" dt="2021-10-08T22:36:13.580" v="6621" actId="20577"/>
          <ac:spMkLst>
            <pc:docMk/>
            <pc:sldMk cId="3301094207" sldId="294"/>
            <ac:spMk id="6" creationId="{00000000-0000-0000-0000-000000000000}"/>
          </ac:spMkLst>
        </pc:spChg>
        <pc:spChg chg="del">
          <ac:chgData name="Milen Spasov" userId="cef1107d-a77d-4d32-bd50-18e6745e452a" providerId="ADAL" clId="{EAFF0F5A-0CFF-4CDB-AD37-D1202E259996}" dt="2021-10-07T19:20:51.854" v="4504" actId="21"/>
          <ac:spMkLst>
            <pc:docMk/>
            <pc:sldMk cId="3301094207" sldId="294"/>
            <ac:spMk id="8" creationId="{28FA3479-E460-414E-A3BE-6A7D828E8788}"/>
          </ac:spMkLst>
        </pc:spChg>
      </pc:sldChg>
    </pc:docChg>
  </pc:docChgLst>
  <pc:docChgLst>
    <pc:chgData name="Milen Spasov" userId="cef1107d-a77d-4d32-bd50-18e6745e452a" providerId="ADAL" clId="{6A14D7CB-42BA-4818-AAD1-4C75198A75B4}"/>
    <pc:docChg chg="undo redo custSel addSld modSld sldOrd">
      <pc:chgData name="Milen Spasov" userId="cef1107d-a77d-4d32-bd50-18e6745e452a" providerId="ADAL" clId="{6A14D7CB-42BA-4818-AAD1-4C75198A75B4}" dt="2021-10-11T22:15:13.322" v="935" actId="14100"/>
      <pc:docMkLst>
        <pc:docMk/>
      </pc:docMkLst>
      <pc:sldChg chg="delSp modSp mod">
        <pc:chgData name="Milen Spasov" userId="cef1107d-a77d-4d32-bd50-18e6745e452a" providerId="ADAL" clId="{6A14D7CB-42BA-4818-AAD1-4C75198A75B4}" dt="2021-10-11T21:31:20.504" v="895" actId="20577"/>
        <pc:sldMkLst>
          <pc:docMk/>
          <pc:sldMk cId="410892976" sldId="286"/>
        </pc:sldMkLst>
        <pc:spChg chg="mod">
          <ac:chgData name="Milen Spasov" userId="cef1107d-a77d-4d32-bd50-18e6745e452a" providerId="ADAL" clId="{6A14D7CB-42BA-4818-AAD1-4C75198A75B4}" dt="2021-10-11T21:31:20.504" v="895" actId="20577"/>
          <ac:spMkLst>
            <pc:docMk/>
            <pc:sldMk cId="410892976" sldId="286"/>
            <ac:spMk id="6" creationId="{00000000-0000-0000-0000-000000000000}"/>
          </ac:spMkLst>
        </pc:spChg>
        <pc:picChg chg="del">
          <ac:chgData name="Milen Spasov" userId="cef1107d-a77d-4d32-bd50-18e6745e452a" providerId="ADAL" clId="{6A14D7CB-42BA-4818-AAD1-4C75198A75B4}" dt="2021-10-11T21:31:14.894" v="892" actId="21"/>
          <ac:picMkLst>
            <pc:docMk/>
            <pc:sldMk cId="410892976" sldId="286"/>
            <ac:picMk id="9218" creationId="{5AB4733C-7CA4-40AB-BB92-796E359C74CB}"/>
          </ac:picMkLst>
        </pc:picChg>
      </pc:sldChg>
      <pc:sldChg chg="addSp delSp modSp add mod ord delAnim modAnim">
        <pc:chgData name="Milen Spasov" userId="cef1107d-a77d-4d32-bd50-18e6745e452a" providerId="ADAL" clId="{6A14D7CB-42BA-4818-AAD1-4C75198A75B4}" dt="2021-10-11T21:58:41.135" v="918" actId="20578"/>
        <pc:sldMkLst>
          <pc:docMk/>
          <pc:sldMk cId="2738285245" sldId="300"/>
        </pc:sldMkLst>
        <pc:spChg chg="mod">
          <ac:chgData name="Milen Spasov" userId="cef1107d-a77d-4d32-bd50-18e6745e452a" providerId="ADAL" clId="{6A14D7CB-42BA-4818-AAD1-4C75198A75B4}" dt="2021-10-11T21:18:23.185" v="562" actId="20577"/>
          <ac:spMkLst>
            <pc:docMk/>
            <pc:sldMk cId="2738285245" sldId="300"/>
            <ac:spMk id="2" creationId="{00000000-0000-0000-0000-000000000000}"/>
          </ac:spMkLst>
        </pc:spChg>
        <pc:spChg chg="del mod">
          <ac:chgData name="Milen Spasov" userId="cef1107d-a77d-4d32-bd50-18e6745e452a" providerId="ADAL" clId="{6A14D7CB-42BA-4818-AAD1-4C75198A75B4}" dt="2021-10-11T21:12:12.951" v="18" actId="21"/>
          <ac:spMkLst>
            <pc:docMk/>
            <pc:sldMk cId="2738285245" sldId="300"/>
            <ac:spMk id="6" creationId="{00000000-0000-0000-0000-000000000000}"/>
          </ac:spMkLst>
        </pc:spChg>
        <pc:spChg chg="add mod">
          <ac:chgData name="Milen Spasov" userId="cef1107d-a77d-4d32-bd50-18e6745e452a" providerId="ADAL" clId="{6A14D7CB-42BA-4818-AAD1-4C75198A75B4}" dt="2021-10-11T21:18:12.711" v="558"/>
          <ac:spMkLst>
            <pc:docMk/>
            <pc:sldMk cId="2738285245" sldId="300"/>
            <ac:spMk id="8" creationId="{E16F86B5-18D3-46D0-82DD-C116F512E203}"/>
          </ac:spMkLst>
        </pc:spChg>
        <pc:picChg chg="del">
          <ac:chgData name="Milen Spasov" userId="cef1107d-a77d-4d32-bd50-18e6745e452a" providerId="ADAL" clId="{6A14D7CB-42BA-4818-AAD1-4C75198A75B4}" dt="2021-10-11T21:11:49.238" v="14" actId="21"/>
          <ac:picMkLst>
            <pc:docMk/>
            <pc:sldMk cId="2738285245" sldId="300"/>
            <ac:picMk id="3082" creationId="{C498806F-527E-4282-A0AD-4989B5699F10}"/>
          </ac:picMkLst>
        </pc:picChg>
      </pc:sldChg>
      <pc:sldChg chg="modSp add mod modAnim">
        <pc:chgData name="Milen Spasov" userId="cef1107d-a77d-4d32-bd50-18e6745e452a" providerId="ADAL" clId="{6A14D7CB-42BA-4818-AAD1-4C75198A75B4}" dt="2021-10-11T21:21:52.703" v="763"/>
        <pc:sldMkLst>
          <pc:docMk/>
          <pc:sldMk cId="2175206883" sldId="301"/>
        </pc:sldMkLst>
        <pc:spChg chg="mod">
          <ac:chgData name="Milen Spasov" userId="cef1107d-a77d-4d32-bd50-18e6745e452a" providerId="ADAL" clId="{6A14D7CB-42BA-4818-AAD1-4C75198A75B4}" dt="2021-10-11T21:18:28.762" v="564" actId="20577"/>
          <ac:spMkLst>
            <pc:docMk/>
            <pc:sldMk cId="2175206883" sldId="301"/>
            <ac:spMk id="2" creationId="{00000000-0000-0000-0000-000000000000}"/>
          </ac:spMkLst>
        </pc:spChg>
        <pc:spChg chg="mod">
          <ac:chgData name="Milen Spasov" userId="cef1107d-a77d-4d32-bd50-18e6745e452a" providerId="ADAL" clId="{6A14D7CB-42BA-4818-AAD1-4C75198A75B4}" dt="2021-10-11T21:21:52.703" v="763"/>
          <ac:spMkLst>
            <pc:docMk/>
            <pc:sldMk cId="2175206883" sldId="301"/>
            <ac:spMk id="8" creationId="{E16F86B5-18D3-46D0-82DD-C116F512E203}"/>
          </ac:spMkLst>
        </pc:spChg>
      </pc:sldChg>
      <pc:sldChg chg="modSp add mod modAnim">
        <pc:chgData name="Milen Spasov" userId="cef1107d-a77d-4d32-bd50-18e6745e452a" providerId="ADAL" clId="{6A14D7CB-42BA-4818-AAD1-4C75198A75B4}" dt="2021-10-11T21:26:30.572" v="861" actId="20577"/>
        <pc:sldMkLst>
          <pc:docMk/>
          <pc:sldMk cId="99549150" sldId="302"/>
        </pc:sldMkLst>
        <pc:spChg chg="mod">
          <ac:chgData name="Milen Spasov" userId="cef1107d-a77d-4d32-bd50-18e6745e452a" providerId="ADAL" clId="{6A14D7CB-42BA-4818-AAD1-4C75198A75B4}" dt="2021-10-11T21:22:02.886" v="765" actId="20577"/>
          <ac:spMkLst>
            <pc:docMk/>
            <pc:sldMk cId="99549150" sldId="302"/>
            <ac:spMk id="2" creationId="{00000000-0000-0000-0000-000000000000}"/>
          </ac:spMkLst>
        </pc:spChg>
        <pc:spChg chg="mod">
          <ac:chgData name="Milen Spasov" userId="cef1107d-a77d-4d32-bd50-18e6745e452a" providerId="ADAL" clId="{6A14D7CB-42BA-4818-AAD1-4C75198A75B4}" dt="2021-10-11T21:26:30.572" v="861" actId="20577"/>
          <ac:spMkLst>
            <pc:docMk/>
            <pc:sldMk cId="99549150" sldId="302"/>
            <ac:spMk id="8" creationId="{E16F86B5-18D3-46D0-82DD-C116F512E203}"/>
          </ac:spMkLst>
        </pc:spChg>
      </pc:sldChg>
      <pc:sldChg chg="addSp delSp modSp add mod ord setBg modAnim">
        <pc:chgData name="Milen Spasov" userId="cef1107d-a77d-4d32-bd50-18e6745e452a" providerId="ADAL" clId="{6A14D7CB-42BA-4818-AAD1-4C75198A75B4}" dt="2021-10-11T21:58:58.457" v="924"/>
        <pc:sldMkLst>
          <pc:docMk/>
          <pc:sldMk cId="1876026416" sldId="303"/>
        </pc:sldMkLst>
        <pc:spChg chg="mod">
          <ac:chgData name="Milen Spasov" userId="cef1107d-a77d-4d32-bd50-18e6745e452a" providerId="ADAL" clId="{6A14D7CB-42BA-4818-AAD1-4C75198A75B4}" dt="2021-10-11T21:28:38.170" v="876" actId="26606"/>
          <ac:spMkLst>
            <pc:docMk/>
            <pc:sldMk cId="1876026416" sldId="303"/>
            <ac:spMk id="2" creationId="{00000000-0000-0000-0000-000000000000}"/>
          </ac:spMkLst>
        </pc:spChg>
        <pc:spChg chg="add del">
          <ac:chgData name="Milen Spasov" userId="cef1107d-a77d-4d32-bd50-18e6745e452a" providerId="ADAL" clId="{6A14D7CB-42BA-4818-AAD1-4C75198A75B4}" dt="2021-10-11T21:27:37.878" v="870"/>
          <ac:spMkLst>
            <pc:docMk/>
            <pc:sldMk cId="1876026416" sldId="303"/>
            <ac:spMk id="3" creationId="{3127322E-1F1D-40AE-B659-3A08F52B6259}"/>
          </ac:spMkLst>
        </pc:spChg>
        <pc:spChg chg="mod ord">
          <ac:chgData name="Milen Spasov" userId="cef1107d-a77d-4d32-bd50-18e6745e452a" providerId="ADAL" clId="{6A14D7CB-42BA-4818-AAD1-4C75198A75B4}" dt="2021-10-11T21:30:40.089" v="884" actId="20577"/>
          <ac:spMkLst>
            <pc:docMk/>
            <pc:sldMk cId="1876026416" sldId="303"/>
            <ac:spMk id="8" creationId="{E16F86B5-18D3-46D0-82DD-C116F512E203}"/>
          </ac:spMkLst>
        </pc:spChg>
        <pc:spChg chg="add del">
          <ac:chgData name="Milen Spasov" userId="cef1107d-a77d-4d32-bd50-18e6745e452a" providerId="ADAL" clId="{6A14D7CB-42BA-4818-AAD1-4C75198A75B4}" dt="2021-10-11T21:28:38.170" v="876" actId="26606"/>
          <ac:spMkLst>
            <pc:docMk/>
            <pc:sldMk cId="1876026416" sldId="303"/>
            <ac:spMk id="73" creationId="{FF9B822F-893E-44C8-963C-64F50ACECBB2}"/>
          </ac:spMkLst>
        </pc:spChg>
        <pc:spChg chg="add del">
          <ac:chgData name="Milen Spasov" userId="cef1107d-a77d-4d32-bd50-18e6745e452a" providerId="ADAL" clId="{6A14D7CB-42BA-4818-AAD1-4C75198A75B4}" dt="2021-10-11T21:28:38.170" v="876" actId="26606"/>
          <ac:spMkLst>
            <pc:docMk/>
            <pc:sldMk cId="1876026416" sldId="303"/>
            <ac:spMk id="75" creationId="{EBF87945-A001-489F-9D9B-7D9435F0B9CA}"/>
          </ac:spMkLst>
        </pc:spChg>
        <pc:picChg chg="ord">
          <ac:chgData name="Milen Spasov" userId="cef1107d-a77d-4d32-bd50-18e6745e452a" providerId="ADAL" clId="{6A14D7CB-42BA-4818-AAD1-4C75198A75B4}" dt="2021-10-11T21:28:38.170" v="876" actId="26606"/>
          <ac:picMkLst>
            <pc:docMk/>
            <pc:sldMk cId="1876026416" sldId="303"/>
            <ac:picMk id="7" creationId="{A914A229-6FDB-47D4-819F-B19ABB30D06F}"/>
          </ac:picMkLst>
        </pc:picChg>
        <pc:picChg chg="add mod">
          <ac:chgData name="Milen Spasov" userId="cef1107d-a77d-4d32-bd50-18e6745e452a" providerId="ADAL" clId="{6A14D7CB-42BA-4818-AAD1-4C75198A75B4}" dt="2021-10-11T21:31:50.923" v="899" actId="1076"/>
          <ac:picMkLst>
            <pc:docMk/>
            <pc:sldMk cId="1876026416" sldId="303"/>
            <ac:picMk id="1028" creationId="{CE4677D6-1277-4727-BB17-D6C808928676}"/>
          </ac:picMkLst>
        </pc:picChg>
      </pc:sldChg>
      <pc:sldChg chg="addSp delSp modSp add mod delAnim">
        <pc:chgData name="Milen Spasov" userId="cef1107d-a77d-4d32-bd50-18e6745e452a" providerId="ADAL" clId="{6A14D7CB-42BA-4818-AAD1-4C75198A75B4}" dt="2021-10-11T22:15:13.322" v="935" actId="14100"/>
        <pc:sldMkLst>
          <pc:docMk/>
          <pc:sldMk cId="3729863199" sldId="304"/>
        </pc:sldMkLst>
        <pc:spChg chg="del mod">
          <ac:chgData name="Milen Spasov" userId="cef1107d-a77d-4d32-bd50-18e6745e452a" providerId="ADAL" clId="{6A14D7CB-42BA-4818-AAD1-4C75198A75B4}" dt="2021-10-11T22:15:09.633" v="934" actId="21"/>
          <ac:spMkLst>
            <pc:docMk/>
            <pc:sldMk cId="3729863199" sldId="304"/>
            <ac:spMk id="2" creationId="{00000000-0000-0000-0000-000000000000}"/>
          </ac:spMkLst>
        </pc:spChg>
        <pc:spChg chg="del">
          <ac:chgData name="Milen Spasov" userId="cef1107d-a77d-4d32-bd50-18e6745e452a" providerId="ADAL" clId="{6A14D7CB-42BA-4818-AAD1-4C75198A75B4}" dt="2021-10-11T21:36:07.883" v="902" actId="21"/>
          <ac:spMkLst>
            <pc:docMk/>
            <pc:sldMk cId="3729863199" sldId="304"/>
            <ac:spMk id="8" creationId="{E16F86B5-18D3-46D0-82DD-C116F512E203}"/>
          </ac:spMkLst>
        </pc:spChg>
        <pc:graphicFrameChg chg="add mod">
          <ac:chgData name="Milen Spasov" userId="cef1107d-a77d-4d32-bd50-18e6745e452a" providerId="ADAL" clId="{6A14D7CB-42BA-4818-AAD1-4C75198A75B4}" dt="2021-10-11T22:15:13.322" v="935" actId="14100"/>
          <ac:graphicFrameMkLst>
            <pc:docMk/>
            <pc:sldMk cId="3729863199" sldId="304"/>
            <ac:graphicFrameMk id="3" creationId="{0376544A-35AE-445A-B25A-5442BF0CAE66}"/>
          </ac:graphicFrameMkLst>
        </pc:graphicFrameChg>
        <pc:picChg chg="del">
          <ac:chgData name="Milen Spasov" userId="cef1107d-a77d-4d32-bd50-18e6745e452a" providerId="ADAL" clId="{6A14D7CB-42BA-4818-AAD1-4C75198A75B4}" dt="2021-10-11T22:15:08.540" v="933" actId="21"/>
          <ac:picMkLst>
            <pc:docMk/>
            <pc:sldMk cId="3729863199" sldId="304"/>
            <ac:picMk id="7" creationId="{A914A229-6FDB-47D4-819F-B19ABB30D06F}"/>
          </ac:picMkLst>
        </pc:picChg>
      </pc:sldChg>
    </pc:docChg>
  </pc:docChgLst>
  <pc:docChgLst>
    <pc:chgData name="Milen Spasov" userId="cef1107d-a77d-4d32-bd50-18e6745e452a" providerId="ADAL" clId="{A19B82B9-CC09-4943-973B-6356F34FB982}"/>
    <pc:docChg chg="undo custSel addSld delSld modSld">
      <pc:chgData name="Milen Spasov" userId="cef1107d-a77d-4d32-bd50-18e6745e452a" providerId="ADAL" clId="{A19B82B9-CC09-4943-973B-6356F34FB982}" dt="2021-10-13T22:28:51.906" v="2967" actId="20577"/>
      <pc:docMkLst>
        <pc:docMk/>
      </pc:docMkLst>
      <pc:sldChg chg="modSp mod">
        <pc:chgData name="Milen Spasov" userId="cef1107d-a77d-4d32-bd50-18e6745e452a" providerId="ADAL" clId="{A19B82B9-CC09-4943-973B-6356F34FB982}" dt="2021-10-13T14:13:34.704" v="41" actId="20577"/>
        <pc:sldMkLst>
          <pc:docMk/>
          <pc:sldMk cId="4159982713" sldId="258"/>
        </pc:sldMkLst>
        <pc:spChg chg="mod">
          <ac:chgData name="Milen Spasov" userId="cef1107d-a77d-4d32-bd50-18e6745e452a" providerId="ADAL" clId="{A19B82B9-CC09-4943-973B-6356F34FB982}" dt="2021-10-13T14:13:34.704" v="41" actId="20577"/>
          <ac:spMkLst>
            <pc:docMk/>
            <pc:sldMk cId="4159982713" sldId="258"/>
            <ac:spMk id="8" creationId="{00000000-0000-0000-0000-000000000000}"/>
          </ac:spMkLst>
        </pc:spChg>
      </pc:sldChg>
      <pc:sldChg chg="modSp mod modAnim">
        <pc:chgData name="Milen Spasov" userId="cef1107d-a77d-4d32-bd50-18e6745e452a" providerId="ADAL" clId="{A19B82B9-CC09-4943-973B-6356F34FB982}" dt="2021-10-13T22:01:57.265" v="2899"/>
        <pc:sldMkLst>
          <pc:docMk/>
          <pc:sldMk cId="3189061390" sldId="282"/>
        </pc:sldMkLst>
        <pc:spChg chg="mod">
          <ac:chgData name="Milen Spasov" userId="cef1107d-a77d-4d32-bd50-18e6745e452a" providerId="ADAL" clId="{A19B82B9-CC09-4943-973B-6356F34FB982}" dt="2021-10-13T21:43:48.523" v="2894" actId="20577"/>
          <ac:spMkLst>
            <pc:docMk/>
            <pc:sldMk cId="3189061390" sldId="282"/>
            <ac:spMk id="6" creationId="{00000000-0000-0000-0000-000000000000}"/>
          </ac:spMkLst>
        </pc:spChg>
      </pc:sldChg>
      <pc:sldChg chg="del">
        <pc:chgData name="Milen Spasov" userId="cef1107d-a77d-4d32-bd50-18e6745e452a" providerId="ADAL" clId="{A19B82B9-CC09-4943-973B-6356F34FB982}" dt="2021-10-13T15:58:24.269" v="2864" actId="2696"/>
        <pc:sldMkLst>
          <pc:docMk/>
          <pc:sldMk cId="410892976" sldId="286"/>
        </pc:sldMkLst>
      </pc:sldChg>
      <pc:sldChg chg="modSp modAnim">
        <pc:chgData name="Milen Spasov" userId="cef1107d-a77d-4d32-bd50-18e6745e452a" providerId="ADAL" clId="{A19B82B9-CC09-4943-973B-6356F34FB982}" dt="2021-10-13T22:02:03.601" v="2900"/>
        <pc:sldMkLst>
          <pc:docMk/>
          <pc:sldMk cId="791223567" sldId="295"/>
        </pc:sldMkLst>
        <pc:picChg chg="mod">
          <ac:chgData name="Milen Spasov" userId="cef1107d-a77d-4d32-bd50-18e6745e452a" providerId="ADAL" clId="{A19B82B9-CC09-4943-973B-6356F34FB982}" dt="2021-10-13T14:44:38.102" v="465" actId="1076"/>
          <ac:picMkLst>
            <pc:docMk/>
            <pc:sldMk cId="791223567" sldId="295"/>
            <ac:picMk id="3" creationId="{2357FE7C-018B-4A8F-9369-A768DD14C71E}"/>
          </ac:picMkLst>
        </pc:picChg>
      </pc:sldChg>
      <pc:sldChg chg="addSp modSp mod modAnim">
        <pc:chgData name="Milen Spasov" userId="cef1107d-a77d-4d32-bd50-18e6745e452a" providerId="ADAL" clId="{A19B82B9-CC09-4943-973B-6356F34FB982}" dt="2021-10-13T22:02:46.464" v="2904"/>
        <pc:sldMkLst>
          <pc:docMk/>
          <pc:sldMk cId="3666821827" sldId="296"/>
        </pc:sldMkLst>
        <pc:spChg chg="add mod">
          <ac:chgData name="Milen Spasov" userId="cef1107d-a77d-4d32-bd50-18e6745e452a" providerId="ADAL" clId="{A19B82B9-CC09-4943-973B-6356F34FB982}" dt="2021-10-13T14:16:26.457" v="298" actId="20577"/>
          <ac:spMkLst>
            <pc:docMk/>
            <pc:sldMk cId="3666821827" sldId="296"/>
            <ac:spMk id="8" creationId="{CF1E734D-ADA3-4E49-BB03-C2F3C0590230}"/>
          </ac:spMkLst>
        </pc:spChg>
      </pc:sldChg>
      <pc:sldChg chg="del">
        <pc:chgData name="Milen Spasov" userId="cef1107d-a77d-4d32-bd50-18e6745e452a" providerId="ADAL" clId="{A19B82B9-CC09-4943-973B-6356F34FB982}" dt="2021-10-13T15:03:57.028" v="955" actId="2696"/>
        <pc:sldMkLst>
          <pc:docMk/>
          <pc:sldMk cId="3102634901" sldId="297"/>
        </pc:sldMkLst>
      </pc:sldChg>
      <pc:sldChg chg="del">
        <pc:chgData name="Milen Spasov" userId="cef1107d-a77d-4d32-bd50-18e6745e452a" providerId="ADAL" clId="{A19B82B9-CC09-4943-973B-6356F34FB982}" dt="2021-10-13T15:34:23.742" v="1465" actId="2696"/>
        <pc:sldMkLst>
          <pc:docMk/>
          <pc:sldMk cId="2428438951" sldId="298"/>
        </pc:sldMkLst>
      </pc:sldChg>
      <pc:sldChg chg="del">
        <pc:chgData name="Milen Spasov" userId="cef1107d-a77d-4d32-bd50-18e6745e452a" providerId="ADAL" clId="{A19B82B9-CC09-4943-973B-6356F34FB982}" dt="2021-10-13T15:34:27.011" v="1466" actId="2696"/>
        <pc:sldMkLst>
          <pc:docMk/>
          <pc:sldMk cId="3926113297" sldId="299"/>
        </pc:sldMkLst>
      </pc:sldChg>
      <pc:sldChg chg="del">
        <pc:chgData name="Milen Spasov" userId="cef1107d-a77d-4d32-bd50-18e6745e452a" providerId="ADAL" clId="{A19B82B9-CC09-4943-973B-6356F34FB982}" dt="2021-10-13T15:34:38.611" v="1469" actId="2696"/>
        <pc:sldMkLst>
          <pc:docMk/>
          <pc:sldMk cId="2738285245" sldId="300"/>
        </pc:sldMkLst>
      </pc:sldChg>
      <pc:sldChg chg="del">
        <pc:chgData name="Milen Spasov" userId="cef1107d-a77d-4d32-bd50-18e6745e452a" providerId="ADAL" clId="{A19B82B9-CC09-4943-973B-6356F34FB982}" dt="2021-10-13T15:34:41.730" v="1470" actId="2696"/>
        <pc:sldMkLst>
          <pc:docMk/>
          <pc:sldMk cId="2175206883" sldId="301"/>
        </pc:sldMkLst>
      </pc:sldChg>
      <pc:sldChg chg="add del">
        <pc:chgData name="Milen Spasov" userId="cef1107d-a77d-4d32-bd50-18e6745e452a" providerId="ADAL" clId="{A19B82B9-CC09-4943-973B-6356F34FB982}" dt="2021-10-13T15:35:55.646" v="1476" actId="2696"/>
        <pc:sldMkLst>
          <pc:docMk/>
          <pc:sldMk cId="99549150" sldId="302"/>
        </pc:sldMkLst>
      </pc:sldChg>
      <pc:sldChg chg="del">
        <pc:chgData name="Milen Spasov" userId="cef1107d-a77d-4d32-bd50-18e6745e452a" providerId="ADAL" clId="{A19B82B9-CC09-4943-973B-6356F34FB982}" dt="2021-10-13T15:34:34.871" v="1468" actId="2696"/>
        <pc:sldMkLst>
          <pc:docMk/>
          <pc:sldMk cId="1876026416" sldId="303"/>
        </pc:sldMkLst>
      </pc:sldChg>
      <pc:sldChg chg="del">
        <pc:chgData name="Milen Spasov" userId="cef1107d-a77d-4d32-bd50-18e6745e452a" providerId="ADAL" clId="{A19B82B9-CC09-4943-973B-6356F34FB982}" dt="2021-10-13T15:34:30.257" v="1467" actId="2696"/>
        <pc:sldMkLst>
          <pc:docMk/>
          <pc:sldMk cId="3729863199" sldId="304"/>
        </pc:sldMkLst>
      </pc:sldChg>
      <pc:sldChg chg="addSp delSp modSp mod modAnim">
        <pc:chgData name="Milen Spasov" userId="cef1107d-a77d-4d32-bd50-18e6745e452a" providerId="ADAL" clId="{A19B82B9-CC09-4943-973B-6356F34FB982}" dt="2021-10-13T22:02:09.856" v="2902"/>
        <pc:sldMkLst>
          <pc:docMk/>
          <pc:sldMk cId="3715559389" sldId="305"/>
        </pc:sldMkLst>
        <pc:picChg chg="add mod">
          <ac:chgData name="Milen Spasov" userId="cef1107d-a77d-4d32-bd50-18e6745e452a" providerId="ADAL" clId="{A19B82B9-CC09-4943-973B-6356F34FB982}" dt="2021-10-13T15:35:34.482" v="1475" actId="1076"/>
          <ac:picMkLst>
            <pc:docMk/>
            <pc:sldMk cId="3715559389" sldId="305"/>
            <ac:picMk id="4" creationId="{2415A665-1D99-4737-AA08-BD21E79F7BBC}"/>
          </ac:picMkLst>
        </pc:picChg>
        <pc:picChg chg="del">
          <ac:chgData name="Milen Spasov" userId="cef1107d-a77d-4d32-bd50-18e6745e452a" providerId="ADAL" clId="{A19B82B9-CC09-4943-973B-6356F34FB982}" dt="2021-10-13T15:35:21.809" v="1473" actId="478"/>
          <ac:picMkLst>
            <pc:docMk/>
            <pc:sldMk cId="3715559389" sldId="305"/>
            <ac:picMk id="2050" creationId="{5929B91C-3C16-4BA1-9B11-BDA8E2FF9319}"/>
          </ac:picMkLst>
        </pc:picChg>
      </pc:sldChg>
      <pc:sldChg chg="modSp add del mod">
        <pc:chgData name="Milen Spasov" userId="cef1107d-a77d-4d32-bd50-18e6745e452a" providerId="ADAL" clId="{A19B82B9-CC09-4943-973B-6356F34FB982}" dt="2021-10-13T15:03:57.028" v="955" actId="2696"/>
        <pc:sldMkLst>
          <pc:docMk/>
          <pc:sldMk cId="173692120" sldId="306"/>
        </pc:sldMkLst>
        <pc:spChg chg="mod">
          <ac:chgData name="Milen Spasov" userId="cef1107d-a77d-4d32-bd50-18e6745e452a" providerId="ADAL" clId="{A19B82B9-CC09-4943-973B-6356F34FB982}" dt="2021-10-13T14:16:56.621" v="372" actId="20577"/>
          <ac:spMkLst>
            <pc:docMk/>
            <pc:sldMk cId="173692120" sldId="306"/>
            <ac:spMk id="2" creationId="{00000000-0000-0000-0000-000000000000}"/>
          </ac:spMkLst>
        </pc:spChg>
      </pc:sldChg>
      <pc:sldChg chg="addSp delSp modSp add mod">
        <pc:chgData name="Milen Spasov" userId="cef1107d-a77d-4d32-bd50-18e6745e452a" providerId="ADAL" clId="{A19B82B9-CC09-4943-973B-6356F34FB982}" dt="2021-10-13T22:28:51.906" v="2967" actId="20577"/>
        <pc:sldMkLst>
          <pc:docMk/>
          <pc:sldMk cId="3188510484" sldId="307"/>
        </pc:sldMkLst>
        <pc:spChg chg="mod">
          <ac:chgData name="Milen Spasov" userId="cef1107d-a77d-4d32-bd50-18e6745e452a" providerId="ADAL" clId="{A19B82B9-CC09-4943-973B-6356F34FB982}" dt="2021-10-13T22:28:51.906" v="2967" actId="20577"/>
          <ac:spMkLst>
            <pc:docMk/>
            <pc:sldMk cId="3188510484" sldId="307"/>
            <ac:spMk id="6" creationId="{00000000-0000-0000-0000-000000000000}"/>
          </ac:spMkLst>
        </pc:spChg>
        <pc:spChg chg="add del mod">
          <ac:chgData name="Milen Spasov" userId="cef1107d-a77d-4d32-bd50-18e6745e452a" providerId="ADAL" clId="{A19B82B9-CC09-4943-973B-6356F34FB982}" dt="2021-10-13T15:10:23.984" v="1456" actId="22"/>
          <ac:spMkLst>
            <pc:docMk/>
            <pc:sldMk cId="3188510484" sldId="307"/>
            <ac:spMk id="8" creationId="{B75E1069-70E5-4DDA-9ACF-1EE1D94240AD}"/>
          </ac:spMkLst>
        </pc:spChg>
        <pc:picChg chg="add mod">
          <ac:chgData name="Milen Spasov" userId="cef1107d-a77d-4d32-bd50-18e6745e452a" providerId="ADAL" clId="{A19B82B9-CC09-4943-973B-6356F34FB982}" dt="2021-10-13T15:32:34.603" v="1464" actId="1076"/>
          <ac:picMkLst>
            <pc:docMk/>
            <pc:sldMk cId="3188510484" sldId="307"/>
            <ac:picMk id="5" creationId="{8BCC7555-D881-4EC6-A466-0780EE659787}"/>
          </ac:picMkLst>
        </pc:picChg>
        <pc:picChg chg="add del mod">
          <ac:chgData name="Milen Spasov" userId="cef1107d-a77d-4d32-bd50-18e6745e452a" providerId="ADAL" clId="{A19B82B9-CC09-4943-973B-6356F34FB982}" dt="2021-10-13T15:09:44.156" v="1452"/>
          <ac:picMkLst>
            <pc:docMk/>
            <pc:sldMk cId="3188510484" sldId="307"/>
            <ac:picMk id="1026" creationId="{0949EA71-61D2-47FF-9FE3-B0CE62A847DF}"/>
          </ac:picMkLst>
        </pc:picChg>
        <pc:picChg chg="add del mod">
          <ac:chgData name="Milen Spasov" userId="cef1107d-a77d-4d32-bd50-18e6745e452a" providerId="ADAL" clId="{A19B82B9-CC09-4943-973B-6356F34FB982}" dt="2021-10-13T15:32:14.488" v="1461" actId="21"/>
          <ac:picMkLst>
            <pc:docMk/>
            <pc:sldMk cId="3188510484" sldId="307"/>
            <ac:picMk id="1028" creationId="{817EA316-5D94-47A2-B005-7179310C58D5}"/>
          </ac:picMkLst>
        </pc:picChg>
        <pc:picChg chg="del">
          <ac:chgData name="Milen Spasov" userId="cef1107d-a77d-4d32-bd50-18e6745e452a" providerId="ADAL" clId="{A19B82B9-CC09-4943-973B-6356F34FB982}" dt="2021-10-13T15:03:59.911" v="956" actId="21"/>
          <ac:picMkLst>
            <pc:docMk/>
            <pc:sldMk cId="3188510484" sldId="307"/>
            <ac:picMk id="3082" creationId="{C498806F-527E-4282-A0AD-4989B5699F10}"/>
          </ac:picMkLst>
        </pc:picChg>
      </pc:sldChg>
      <pc:sldChg chg="delSp modSp add mod modAnim">
        <pc:chgData name="Milen Spasov" userId="cef1107d-a77d-4d32-bd50-18e6745e452a" providerId="ADAL" clId="{A19B82B9-CC09-4943-973B-6356F34FB982}" dt="2021-10-13T22:28:45.274" v="2966" actId="20577"/>
        <pc:sldMkLst>
          <pc:docMk/>
          <pc:sldMk cId="2356699583" sldId="308"/>
        </pc:sldMkLst>
        <pc:spChg chg="mod">
          <ac:chgData name="Milen Spasov" userId="cef1107d-a77d-4d32-bd50-18e6745e452a" providerId="ADAL" clId="{A19B82B9-CC09-4943-973B-6356F34FB982}" dt="2021-10-13T15:36:36.354" v="1526" actId="20577"/>
          <ac:spMkLst>
            <pc:docMk/>
            <pc:sldMk cId="2356699583" sldId="308"/>
            <ac:spMk id="2" creationId="{00000000-0000-0000-0000-000000000000}"/>
          </ac:spMkLst>
        </pc:spChg>
        <pc:spChg chg="mod">
          <ac:chgData name="Milen Spasov" userId="cef1107d-a77d-4d32-bd50-18e6745e452a" providerId="ADAL" clId="{A19B82B9-CC09-4943-973B-6356F34FB982}" dt="2021-10-13T22:28:45.274" v="2966" actId="20577"/>
          <ac:spMkLst>
            <pc:docMk/>
            <pc:sldMk cId="2356699583" sldId="308"/>
            <ac:spMk id="6" creationId="{00000000-0000-0000-0000-000000000000}"/>
          </ac:spMkLst>
        </pc:spChg>
        <pc:picChg chg="del">
          <ac:chgData name="Milen Spasov" userId="cef1107d-a77d-4d32-bd50-18e6745e452a" providerId="ADAL" clId="{A19B82B9-CC09-4943-973B-6356F34FB982}" dt="2021-10-13T15:36:38.679" v="1527" actId="21"/>
          <ac:picMkLst>
            <pc:docMk/>
            <pc:sldMk cId="2356699583" sldId="308"/>
            <ac:picMk id="5" creationId="{8BCC7555-D881-4EC6-A466-0780EE659787}"/>
          </ac:picMkLst>
        </pc:picChg>
      </pc:sldChg>
    </pc:docChg>
  </pc:docChgLst>
  <pc:docChgLst>
    <pc:chgData name="Milen Spasov" userId="cef1107d-a77d-4d32-bd50-18e6745e452a" providerId="ADAL" clId="{B9883E16-2B5A-420B-BC00-8449C5CE4B36}"/>
    <pc:docChg chg="addSld modSld">
      <pc:chgData name="Milen Spasov" userId="cef1107d-a77d-4d32-bd50-18e6745e452a" providerId="ADAL" clId="{B9883E16-2B5A-420B-BC00-8449C5CE4B36}" dt="2021-10-11T22:38:34.836" v="1040" actId="20577"/>
      <pc:docMkLst>
        <pc:docMk/>
      </pc:docMkLst>
      <pc:sldChg chg="modSp mod">
        <pc:chgData name="Milen Spasov" userId="cef1107d-a77d-4d32-bd50-18e6745e452a" providerId="ADAL" clId="{B9883E16-2B5A-420B-BC00-8449C5CE4B36}" dt="2021-10-11T22:21:45.857" v="59" actId="20577"/>
        <pc:sldMkLst>
          <pc:docMk/>
          <pc:sldMk cId="4159982713" sldId="258"/>
        </pc:sldMkLst>
        <pc:spChg chg="mod">
          <ac:chgData name="Milen Spasov" userId="cef1107d-a77d-4d32-bd50-18e6745e452a" providerId="ADAL" clId="{B9883E16-2B5A-420B-BC00-8449C5CE4B36}" dt="2021-10-11T22:21:45.857" v="59" actId="20577"/>
          <ac:spMkLst>
            <pc:docMk/>
            <pc:sldMk cId="4159982713" sldId="258"/>
            <ac:spMk id="8" creationId="{00000000-0000-0000-0000-000000000000}"/>
          </ac:spMkLst>
        </pc:spChg>
      </pc:sldChg>
      <pc:sldChg chg="modSp mod modAnim">
        <pc:chgData name="Milen Spasov" userId="cef1107d-a77d-4d32-bd50-18e6745e452a" providerId="ADAL" clId="{B9883E16-2B5A-420B-BC00-8449C5CE4B36}" dt="2021-10-11T22:36:14.625" v="1007" actId="20577"/>
        <pc:sldMkLst>
          <pc:docMk/>
          <pc:sldMk cId="3189061390" sldId="282"/>
        </pc:sldMkLst>
        <pc:spChg chg="mod">
          <ac:chgData name="Milen Spasov" userId="cef1107d-a77d-4d32-bd50-18e6745e452a" providerId="ADAL" clId="{B9883E16-2B5A-420B-BC00-8449C5CE4B36}" dt="2021-10-11T22:22:05.553" v="105" actId="20577"/>
          <ac:spMkLst>
            <pc:docMk/>
            <pc:sldMk cId="3189061390" sldId="282"/>
            <ac:spMk id="2" creationId="{00000000-0000-0000-0000-000000000000}"/>
          </ac:spMkLst>
        </pc:spChg>
        <pc:spChg chg="mod">
          <ac:chgData name="Milen Spasov" userId="cef1107d-a77d-4d32-bd50-18e6745e452a" providerId="ADAL" clId="{B9883E16-2B5A-420B-BC00-8449C5CE4B36}" dt="2021-10-11T22:36:14.625" v="1007" actId="20577"/>
          <ac:spMkLst>
            <pc:docMk/>
            <pc:sldMk cId="3189061390" sldId="282"/>
            <ac:spMk id="6" creationId="{00000000-0000-0000-0000-000000000000}"/>
          </ac:spMkLst>
        </pc:spChg>
      </pc:sldChg>
      <pc:sldChg chg="addSp delSp modSp mod">
        <pc:chgData name="Milen Spasov" userId="cef1107d-a77d-4d32-bd50-18e6745e452a" providerId="ADAL" clId="{B9883E16-2B5A-420B-BC00-8449C5CE4B36}" dt="2021-10-11T22:36:05.052" v="1006" actId="20577"/>
        <pc:sldMkLst>
          <pc:docMk/>
          <pc:sldMk cId="791223567" sldId="295"/>
        </pc:sldMkLst>
        <pc:spChg chg="mod">
          <ac:chgData name="Milen Spasov" userId="cef1107d-a77d-4d32-bd50-18e6745e452a" providerId="ADAL" clId="{B9883E16-2B5A-420B-BC00-8449C5CE4B36}" dt="2021-10-11T22:23:10.697" v="134" actId="20577"/>
          <ac:spMkLst>
            <pc:docMk/>
            <pc:sldMk cId="791223567" sldId="295"/>
            <ac:spMk id="2" creationId="{00000000-0000-0000-0000-000000000000}"/>
          </ac:spMkLst>
        </pc:spChg>
        <pc:spChg chg="mod">
          <ac:chgData name="Milen Spasov" userId="cef1107d-a77d-4d32-bd50-18e6745e452a" providerId="ADAL" clId="{B9883E16-2B5A-420B-BC00-8449C5CE4B36}" dt="2021-10-11T22:36:05.052" v="1006" actId="20577"/>
          <ac:spMkLst>
            <pc:docMk/>
            <pc:sldMk cId="791223567" sldId="295"/>
            <ac:spMk id="6" creationId="{00000000-0000-0000-0000-000000000000}"/>
          </ac:spMkLst>
        </pc:spChg>
        <pc:picChg chg="add mod">
          <ac:chgData name="Milen Spasov" userId="cef1107d-a77d-4d32-bd50-18e6745e452a" providerId="ADAL" clId="{B9883E16-2B5A-420B-BC00-8449C5CE4B36}" dt="2021-10-11T22:27:12.159" v="137" actId="1076"/>
          <ac:picMkLst>
            <pc:docMk/>
            <pc:sldMk cId="791223567" sldId="295"/>
            <ac:picMk id="3" creationId="{2357FE7C-018B-4A8F-9369-A768DD14C71E}"/>
          </ac:picMkLst>
        </pc:picChg>
        <pc:picChg chg="del">
          <ac:chgData name="Milen Spasov" userId="cef1107d-a77d-4d32-bd50-18e6745e452a" providerId="ADAL" clId="{B9883E16-2B5A-420B-BC00-8449C5CE4B36}" dt="2021-10-11T22:27:01.988" v="135" actId="21"/>
          <ac:picMkLst>
            <pc:docMk/>
            <pc:sldMk cId="791223567" sldId="295"/>
            <ac:picMk id="1026" creationId="{C6F1967A-7B65-40CA-BAB4-655877F9C724}"/>
          </ac:picMkLst>
        </pc:picChg>
      </pc:sldChg>
      <pc:sldChg chg="addSp delSp modSp mod modAnim">
        <pc:chgData name="Milen Spasov" userId="cef1107d-a77d-4d32-bd50-18e6745e452a" providerId="ADAL" clId="{B9883E16-2B5A-420B-BC00-8449C5CE4B36}" dt="2021-10-11T22:38:34.836" v="1040" actId="20577"/>
        <pc:sldMkLst>
          <pc:docMk/>
          <pc:sldMk cId="3666821827" sldId="296"/>
        </pc:sldMkLst>
        <pc:spChg chg="mod">
          <ac:chgData name="Milen Spasov" userId="cef1107d-a77d-4d32-bd50-18e6745e452a" providerId="ADAL" clId="{B9883E16-2B5A-420B-BC00-8449C5CE4B36}" dt="2021-10-11T22:36:40.704" v="1015" actId="20577"/>
          <ac:spMkLst>
            <pc:docMk/>
            <pc:sldMk cId="3666821827" sldId="296"/>
            <ac:spMk id="2" creationId="{00000000-0000-0000-0000-000000000000}"/>
          </ac:spMkLst>
        </pc:spChg>
        <pc:spChg chg="mod">
          <ac:chgData name="Milen Spasov" userId="cef1107d-a77d-4d32-bd50-18e6745e452a" providerId="ADAL" clId="{B9883E16-2B5A-420B-BC00-8449C5CE4B36}" dt="2021-10-11T22:38:33.538" v="1038" actId="20577"/>
          <ac:spMkLst>
            <pc:docMk/>
            <pc:sldMk cId="3666821827" sldId="296"/>
            <ac:spMk id="6" creationId="{00000000-0000-0000-0000-000000000000}"/>
          </ac:spMkLst>
        </pc:spChg>
        <pc:picChg chg="del">
          <ac:chgData name="Milen Spasov" userId="cef1107d-a77d-4d32-bd50-18e6745e452a" providerId="ADAL" clId="{B9883E16-2B5A-420B-BC00-8449C5CE4B36}" dt="2021-10-11T22:38:07.587" v="1018" actId="21"/>
          <ac:picMkLst>
            <pc:docMk/>
            <pc:sldMk cId="3666821827" sldId="296"/>
            <ac:picMk id="2050" creationId="{0F668E54-3EDE-4348-9BA2-21C7828DD915}"/>
          </ac:picMkLst>
        </pc:picChg>
        <pc:picChg chg="add mod">
          <ac:chgData name="Milen Spasov" userId="cef1107d-a77d-4d32-bd50-18e6745e452a" providerId="ADAL" clId="{B9883E16-2B5A-420B-BC00-8449C5CE4B36}" dt="2021-10-11T22:38:14.559" v="1020" actId="1076"/>
          <ac:picMkLst>
            <pc:docMk/>
            <pc:sldMk cId="3666821827" sldId="296"/>
            <ac:picMk id="3074" creationId="{2356F10D-CCB4-41BF-AD31-0EAD16E86908}"/>
          </ac:picMkLst>
        </pc:picChg>
      </pc:sldChg>
      <pc:sldChg chg="addSp delSp modSp add mod modAnim">
        <pc:chgData name="Milen Spasov" userId="cef1107d-a77d-4d32-bd50-18e6745e452a" providerId="ADAL" clId="{B9883E16-2B5A-420B-BC00-8449C5CE4B36}" dt="2021-10-11T22:36:32.988" v="1009" actId="20577"/>
        <pc:sldMkLst>
          <pc:docMk/>
          <pc:sldMk cId="3715559389" sldId="305"/>
        </pc:sldMkLst>
        <pc:spChg chg="mod">
          <ac:chgData name="Milen Spasov" userId="cef1107d-a77d-4d32-bd50-18e6745e452a" providerId="ADAL" clId="{B9883E16-2B5A-420B-BC00-8449C5CE4B36}" dt="2021-10-11T22:28:30.851" v="342" actId="20577"/>
          <ac:spMkLst>
            <pc:docMk/>
            <pc:sldMk cId="3715559389" sldId="305"/>
            <ac:spMk id="2" creationId="{00000000-0000-0000-0000-000000000000}"/>
          </ac:spMkLst>
        </pc:spChg>
        <pc:spChg chg="mod">
          <ac:chgData name="Milen Spasov" userId="cef1107d-a77d-4d32-bd50-18e6745e452a" providerId="ADAL" clId="{B9883E16-2B5A-420B-BC00-8449C5CE4B36}" dt="2021-10-11T22:36:32.988" v="1009" actId="20577"/>
          <ac:spMkLst>
            <pc:docMk/>
            <pc:sldMk cId="3715559389" sldId="305"/>
            <ac:spMk id="6" creationId="{00000000-0000-0000-0000-000000000000}"/>
          </ac:spMkLst>
        </pc:spChg>
        <pc:picChg chg="del">
          <ac:chgData name="Milen Spasov" userId="cef1107d-a77d-4d32-bd50-18e6745e452a" providerId="ADAL" clId="{B9883E16-2B5A-420B-BC00-8449C5CE4B36}" dt="2021-10-11T22:28:32.899" v="343" actId="21"/>
          <ac:picMkLst>
            <pc:docMk/>
            <pc:sldMk cId="3715559389" sldId="305"/>
            <ac:picMk id="3" creationId="{2357FE7C-018B-4A8F-9369-A768DD14C71E}"/>
          </ac:picMkLst>
        </pc:picChg>
        <pc:picChg chg="add mod">
          <ac:chgData name="Milen Spasov" userId="cef1107d-a77d-4d32-bd50-18e6745e452a" providerId="ADAL" clId="{B9883E16-2B5A-420B-BC00-8449C5CE4B36}" dt="2021-10-11T22:29:31.971" v="374" actId="1076"/>
          <ac:picMkLst>
            <pc:docMk/>
            <pc:sldMk cId="3715559389" sldId="305"/>
            <ac:picMk id="2050" creationId="{5929B91C-3C16-4BA1-9B11-BDA8E2FF93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135EB-E1ED-4ECA-BFA4-174E33A08AD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0ED49-A164-4446-88F5-AC04103D5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1F89-D326-4A98-BAE8-81C55A016E7D}" type="datetimeFigureOut">
              <a:rPr lang="en-US" smtClean="0"/>
              <a:t>20-Oct-21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DF1F1-FCDA-4F09-A250-2F09C7BA3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1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4276437" y="2616666"/>
            <a:ext cx="0" cy="1423718"/>
          </a:xfrm>
          <a:prstGeom prst="line">
            <a:avLst/>
          </a:prstGeom>
          <a:ln w="38100">
            <a:solidFill>
              <a:srgbClr val="EB6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0" y="2470723"/>
            <a:ext cx="4336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latin typeface="Bebas Neue Bold" panose="020B0606020202050201" pitchFamily="34" charset="0"/>
                <a:cs typeface="Miriam Fixed" pitchFamily="49" charset="-79"/>
              </a:rPr>
              <a:t>Разработка на софтуер</a:t>
            </a:r>
          </a:p>
          <a:p>
            <a:endParaRPr lang="bg-BG" sz="1600" dirty="0">
              <a:latin typeface="Bebas Neue Bold" panose="020B0606020202050201" pitchFamily="34" charset="0"/>
              <a:cs typeface="Miriam Fixed" pitchFamily="49" charset="-79"/>
            </a:endParaRPr>
          </a:p>
          <a:p>
            <a:r>
              <a:rPr lang="bg-BG" sz="1600" dirty="0">
                <a:latin typeface="Bebas Neue Bold" panose="020B0606020202050201" pitchFamily="34" charset="0"/>
                <a:cs typeface="Miriam Fixed" pitchFamily="49" charset="-79"/>
              </a:rPr>
              <a:t>Лекция 6</a:t>
            </a:r>
            <a:r>
              <a:rPr lang="en-US" sz="1600" dirty="0">
                <a:latin typeface="Bebas Neue Bold" panose="020B0606020202050201" pitchFamily="34" charset="0"/>
                <a:cs typeface="Miriam Fixed" pitchFamily="49" charset="-79"/>
              </a:rPr>
              <a:t> – </a:t>
            </a:r>
            <a:r>
              <a:rPr lang="bg-BG" sz="1600" dirty="0">
                <a:latin typeface="Bebas Neue Bold" panose="020B0606020202050201" pitchFamily="34" charset="0"/>
                <a:cs typeface="Miriam Fixed" pitchFamily="49" charset="-79"/>
              </a:rPr>
              <a:t>Роли и отговорности в екипа</a:t>
            </a:r>
          </a:p>
          <a:p>
            <a:endParaRPr lang="bg-BG" sz="1600" dirty="0">
              <a:latin typeface="Bebas Neue Bold" panose="020B0606020202050201" pitchFamily="34" charset="0"/>
              <a:cs typeface="Miriam Fixed" pitchFamily="49" charset="-79"/>
            </a:endParaRPr>
          </a:p>
          <a:p>
            <a:r>
              <a:rPr lang="bg-BG" sz="1600" dirty="0">
                <a:latin typeface="Bebas Neue Bold" panose="020B0606020202050201" pitchFamily="34" charset="0"/>
                <a:cs typeface="Miriam Fixed" pitchFamily="49" charset="-79"/>
              </a:rPr>
              <a:t>Милен Спасов</a:t>
            </a:r>
            <a:endParaRPr lang="de-DE" sz="1600" dirty="0">
              <a:latin typeface="Bebas Neue Bold" panose="020B0606020202050201" pitchFamily="34" charset="0"/>
              <a:cs typeface="Miriam Fixed" pitchFamily="49" charset="-79"/>
            </a:endParaRPr>
          </a:p>
        </p:txBody>
      </p:sp>
      <p:pic>
        <p:nvPicPr>
          <p:cNvPr id="1032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047F8221-E3B5-4F9D-BA05-684CEB97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68" y="2616666"/>
            <a:ext cx="2618251" cy="142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8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thank you in different languages png - Google Search | Word cloud, Thank  you images, Words">
            <a:extLst>
              <a:ext uri="{FF2B5EF4-FFF2-40B4-BE49-F238E27FC236}">
                <a16:creationId xmlns:a16="http://schemas.microsoft.com/office/drawing/2014/main" id="{9DACFB64-954F-4035-8171-1D1A5520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8"/>
            <a:ext cx="9144000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10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ebas Neue Bold" panose="020B0606020202050201" pitchFamily="34" charset="0"/>
              </a:rPr>
              <a:t>Структура на екипа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2" y="1034053"/>
            <a:ext cx="39849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Waterfall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Siloed teams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Строга йерархична организация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Затруднена и бавна комуникация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Липса на усещане за екип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Липса на обща отговорност и цел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Бавна реакция на промени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bg-BG" sz="1600" dirty="0"/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BD18C-C356-4003-ACE7-96614CFA3E9B}"/>
              </a:ext>
            </a:extLst>
          </p:cNvPr>
          <p:cNvSpPr txBox="1"/>
          <p:nvPr/>
        </p:nvSpPr>
        <p:spPr>
          <a:xfrm>
            <a:off x="4833257" y="1034053"/>
            <a:ext cx="3984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Agile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BS" sz="1600" dirty="0"/>
              <a:t>Cross-functional teams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Екип събран за конкретния проект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Директна комуникация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Обща цел на екипа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Обща отговорност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E80426-C70F-4B9F-B1CA-2D6543B7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2" y="3332743"/>
            <a:ext cx="3570628" cy="2676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Teamwork Team Together Collaboration Meeting Technology Communication  Concept Stock Photo, Picture And Royalty Free Image. Image 38514289.">
            <a:extLst>
              <a:ext uri="{FF2B5EF4-FFF2-40B4-BE49-F238E27FC236}">
                <a16:creationId xmlns:a16="http://schemas.microsoft.com/office/drawing/2014/main" id="{06C28D79-C831-49D0-BF7C-EA7DD88CD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3332744"/>
            <a:ext cx="3656961" cy="267673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6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S" sz="2400" dirty="0">
                <a:latin typeface="Bebas Neue Bold" panose="020B0606020202050201" pitchFamily="34" charset="0"/>
              </a:rPr>
              <a:t>Agile </a:t>
            </a:r>
            <a:r>
              <a:rPr lang="bg-BG" sz="2400" dirty="0">
                <a:latin typeface="Bebas Neue Bold" panose="020B0606020202050201" pitchFamily="34" charset="0"/>
              </a:rPr>
              <a:t>екип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6416" y="5419218"/>
            <a:ext cx="7371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Бизнес екип: </a:t>
            </a:r>
            <a:r>
              <a:rPr lang="en-BS" sz="1600" dirty="0"/>
              <a:t>Business Owner, Product Owner, </a:t>
            </a:r>
            <a:r>
              <a:rPr lang="bg-BG" sz="1600" dirty="0"/>
              <a:t>Потребители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Управление на проекта: </a:t>
            </a:r>
            <a:r>
              <a:rPr lang="en-BS" sz="1600" dirty="0"/>
              <a:t>Project Manager, Scrum Master</a:t>
            </a:r>
            <a:endParaRPr lang="bg-BG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Технически екип: Програмист, </a:t>
            </a:r>
            <a:r>
              <a:rPr lang="en-BS" sz="1600" dirty="0"/>
              <a:t>QA, </a:t>
            </a:r>
            <a:r>
              <a:rPr lang="bg-BG" sz="1600" dirty="0"/>
              <a:t>Бизнес Анализатор, Архитект,</a:t>
            </a:r>
            <a:r>
              <a:rPr lang="en-BS" sz="1600" dirty="0"/>
              <a:t> DevOps</a:t>
            </a:r>
            <a:endParaRPr lang="bg-BG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Външни експерти: </a:t>
            </a:r>
            <a:r>
              <a:rPr lang="en-US" sz="1600" dirty="0"/>
              <a:t>Domain Expert, Trainer </a:t>
            </a:r>
            <a:r>
              <a:rPr lang="bg-BG" sz="1600" dirty="0"/>
              <a:t>/ </a:t>
            </a:r>
            <a:r>
              <a:rPr lang="en-BS" sz="1600" dirty="0"/>
              <a:t>Coach</a:t>
            </a:r>
          </a:p>
          <a:p>
            <a:pPr algn="just"/>
            <a:endParaRPr lang="bg-BG" sz="1600" dirty="0"/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crum Team? - Scrum Guide">
            <a:extLst>
              <a:ext uri="{FF2B5EF4-FFF2-40B4-BE49-F238E27FC236}">
                <a16:creationId xmlns:a16="http://schemas.microsoft.com/office/drawing/2014/main" id="{ED9B7DBE-3F8D-43C7-95C9-0EB41C8B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01" y="797466"/>
            <a:ext cx="5565594" cy="44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22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Bebas Neue Bold" panose="020B0606020202050201" pitchFamily="34" charset="0"/>
              </a:rPr>
              <a:t>Етапи на изграждане на екип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uckman&amp;#39;s team development model - Google Search | Team development,  Leadership skills, Leadership">
            <a:extLst>
              <a:ext uri="{FF2B5EF4-FFF2-40B4-BE49-F238E27FC236}">
                <a16:creationId xmlns:a16="http://schemas.microsoft.com/office/drawing/2014/main" id="{C667041A-A4C2-4FAF-820B-CD5616377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1" y="1123043"/>
            <a:ext cx="8700088" cy="50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4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Бизнес екип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1904A-4644-4F20-9908-1A08176C207F}"/>
              </a:ext>
            </a:extLst>
          </p:cNvPr>
          <p:cNvSpPr txBox="1"/>
          <p:nvPr/>
        </p:nvSpPr>
        <p:spPr>
          <a:xfrm>
            <a:off x="848340" y="1034053"/>
            <a:ext cx="5465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Business Owner 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Връзка между </a:t>
            </a:r>
            <a:r>
              <a:rPr lang="en-BS" sz="1600" dirty="0"/>
              <a:t>Scrum </a:t>
            </a:r>
            <a:r>
              <a:rPr lang="bg-BG" sz="1600" dirty="0"/>
              <a:t>екипа и организацията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Отговаря за стратегическото развитие на продукта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Одобрява бюджет, екип и други ресурси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Помага на екипа с проблеми на организационно ниво</a:t>
            </a:r>
          </a:p>
        </p:txBody>
      </p:sp>
      <p:pic>
        <p:nvPicPr>
          <p:cNvPr id="3074" name="Picture 2" descr="5 Characteristics a business owner Should Have! - Find Licensed Contractor">
            <a:extLst>
              <a:ext uri="{FF2B5EF4-FFF2-40B4-BE49-F238E27FC236}">
                <a16:creationId xmlns:a16="http://schemas.microsoft.com/office/drawing/2014/main" id="{159CCA10-3EC6-4859-AB83-D3B0F6E1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83" y="1034053"/>
            <a:ext cx="2274951" cy="15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98E17F-5E79-457F-B8A5-B538E726A7B6}"/>
              </a:ext>
            </a:extLst>
          </p:cNvPr>
          <p:cNvSpPr txBox="1"/>
          <p:nvPr/>
        </p:nvSpPr>
        <p:spPr>
          <a:xfrm>
            <a:off x="848340" y="2927606"/>
            <a:ext cx="5465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Product Owner 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Управлява и приоритизира беклога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Превежда стратегията на </a:t>
            </a:r>
            <a:r>
              <a:rPr lang="en-BS" sz="1600" dirty="0"/>
              <a:t>Business Owner</a:t>
            </a:r>
            <a:r>
              <a:rPr lang="bg-BG" sz="1600" dirty="0"/>
              <a:t>-а в конкретни задачи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Връзка между техническия и бизнес екипите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Поддържа връзка с клиента и управлява </a:t>
            </a:r>
            <a:r>
              <a:rPr lang="en-BS" sz="1600" dirty="0"/>
              <a:t>roadmap-a </a:t>
            </a:r>
            <a:r>
              <a:rPr lang="bg-BG" sz="1600" dirty="0"/>
              <a:t>на 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ACF22-F33E-4ADF-97D8-5F150BA7A78E}"/>
              </a:ext>
            </a:extLst>
          </p:cNvPr>
          <p:cNvSpPr txBox="1"/>
          <p:nvPr/>
        </p:nvSpPr>
        <p:spPr>
          <a:xfrm>
            <a:off x="848340" y="5067381"/>
            <a:ext cx="5465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Крайни потребители 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Клиенти на продукта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Бета тестери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Събиране на обратна връзка и желания за нови функционалности</a:t>
            </a:r>
          </a:p>
        </p:txBody>
      </p:sp>
      <p:pic>
        <p:nvPicPr>
          <p:cNvPr id="2050" name="Picture 2" descr="5 Top Traits for a Certified Scrum Product Owner - Brett Palmer &amp;amp; Associates">
            <a:extLst>
              <a:ext uri="{FF2B5EF4-FFF2-40B4-BE49-F238E27FC236}">
                <a16:creationId xmlns:a16="http://schemas.microsoft.com/office/drawing/2014/main" id="{CC671E47-9C10-4D12-84E6-9FC84807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38" y="3077230"/>
            <a:ext cx="2274951" cy="151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nesota&amp;#39;s Best College Party Town is... Rochester?">
            <a:extLst>
              <a:ext uri="{FF2B5EF4-FFF2-40B4-BE49-F238E27FC236}">
                <a16:creationId xmlns:a16="http://schemas.microsoft.com/office/drawing/2014/main" id="{DB956074-E519-4610-B869-7195E5C6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38" y="4880930"/>
            <a:ext cx="2274951" cy="169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5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Управление на проекта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1904A-4644-4F20-9908-1A08176C207F}"/>
              </a:ext>
            </a:extLst>
          </p:cNvPr>
          <p:cNvSpPr txBox="1"/>
          <p:nvPr/>
        </p:nvSpPr>
        <p:spPr>
          <a:xfrm>
            <a:off x="848342" y="1034053"/>
            <a:ext cx="49776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Project Manager</a:t>
            </a:r>
            <a:r>
              <a:rPr lang="bg-BG" sz="1600" dirty="0"/>
              <a:t> </a:t>
            </a:r>
            <a:r>
              <a:rPr lang="en-BS" sz="1600" dirty="0"/>
              <a:t>(Waterfall)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Управлява ресурсите на проекта – време, бюджет, екип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Разпределя задачите в екипа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Създава детайлен план за проекта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Следи за закъснения и отклонения от плана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Докладва прогреса пред бизнес екипа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Следи за спазването на процеса на работа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E17F-5E79-457F-B8A5-B538E726A7B6}"/>
              </a:ext>
            </a:extLst>
          </p:cNvPr>
          <p:cNvSpPr txBox="1"/>
          <p:nvPr/>
        </p:nvSpPr>
        <p:spPr>
          <a:xfrm>
            <a:off x="848342" y="3429000"/>
            <a:ext cx="49776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Scrum Master (Scrum)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Лидер на проекта като служи на екипа си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Обучава екипа как да работи по-ефективно заедно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Премахва пречки пред работата на екипа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Защитава екипа от външно влияние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Подобрява комуникцията, мотивацията и съвместната работа на екипа</a:t>
            </a:r>
          </a:p>
        </p:txBody>
      </p:sp>
      <p:pic>
        <p:nvPicPr>
          <p:cNvPr id="3074" name="Picture 2" descr="Projectmanager: wat is dat? - Dutch Moving Media Kennisbank">
            <a:extLst>
              <a:ext uri="{FF2B5EF4-FFF2-40B4-BE49-F238E27FC236}">
                <a16:creationId xmlns:a16="http://schemas.microsoft.com/office/drawing/2014/main" id="{CDCC90DD-0019-4A15-AFC9-CAC63099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15" y="1342145"/>
            <a:ext cx="2570519" cy="144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B1055-9E51-4393-80C9-3D343214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58" y="3391073"/>
            <a:ext cx="2490232" cy="21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2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Технически екип (1)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D04D4-9A45-4EC5-BB1D-2EC6E2AE9ACE}"/>
              </a:ext>
            </a:extLst>
          </p:cNvPr>
          <p:cNvSpPr txBox="1"/>
          <p:nvPr/>
        </p:nvSpPr>
        <p:spPr>
          <a:xfrm>
            <a:off x="848339" y="1028979"/>
            <a:ext cx="58920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Бизнес Анализатор</a:t>
            </a:r>
            <a:r>
              <a:rPr lang="en-BS" sz="1600" dirty="0"/>
              <a:t> 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Говори с клиента и събира изискванията му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Анализира ги, разделя ги и ги описва по разбираем начин за техническия екип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Предлага на клиента различни опции за имплементация на нова функционалност при наличие на такива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На разположение на екипа за въпроси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47C83-E214-46F9-AFD3-4A869F3A4BFB}"/>
              </a:ext>
            </a:extLst>
          </p:cNvPr>
          <p:cNvSpPr txBox="1"/>
          <p:nvPr/>
        </p:nvSpPr>
        <p:spPr>
          <a:xfrm>
            <a:off x="848339" y="3087495"/>
            <a:ext cx="5892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DevOps</a:t>
            </a:r>
            <a:r>
              <a:rPr lang="bg-BG" sz="1600" dirty="0"/>
              <a:t> 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Създава и управлява инфраструктурата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Грижи се за мрежовата свързаност между елементите в инфраструктурата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Конфигурира и поддържа </a:t>
            </a:r>
            <a:r>
              <a:rPr lang="en-BS" sz="1600" dirty="0"/>
              <a:t>tool-</a:t>
            </a:r>
            <a:r>
              <a:rPr lang="bg-BG" sz="1600" dirty="0"/>
              <a:t>овете за разработка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BS" sz="1600" dirty="0"/>
              <a:t>Continuous Integration / Continuous Deployment</a:t>
            </a:r>
            <a:endParaRPr lang="bg-BG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FE102-85A0-47E8-8991-3CA84444D86E}"/>
              </a:ext>
            </a:extLst>
          </p:cNvPr>
          <p:cNvSpPr txBox="1"/>
          <p:nvPr/>
        </p:nvSpPr>
        <p:spPr>
          <a:xfrm>
            <a:off x="848339" y="5090974"/>
            <a:ext cx="5892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U</a:t>
            </a:r>
            <a:r>
              <a:rPr lang="en-BS" sz="1600" dirty="0"/>
              <a:t>I / UX (User Interface / User Experience)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Анализира различните типове крайни потребители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Създава удобен интерфейс за работа за всеки от тях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Създава графичния дизайн и визуалните елементи в проекта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EFE8-585F-4671-8621-06BB0D82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109" y="2954357"/>
            <a:ext cx="1897534" cy="1828882"/>
          </a:xfrm>
          <a:prstGeom prst="rect">
            <a:avLst/>
          </a:prstGeom>
        </p:spPr>
      </p:pic>
      <p:pic>
        <p:nvPicPr>
          <p:cNvPr id="5124" name="Picture 4" descr="The Radical Art of Business Analysis - Kalleid">
            <a:extLst>
              <a:ext uri="{FF2B5EF4-FFF2-40B4-BE49-F238E27FC236}">
                <a16:creationId xmlns:a16="http://schemas.microsoft.com/office/drawing/2014/main" id="{000D8CAC-90FB-4A08-A12C-E9B1AE02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09" y="1304811"/>
            <a:ext cx="1896327" cy="126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DD2FD3-C6EB-459A-B9EA-BBBEB2462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109" y="5040858"/>
            <a:ext cx="1896327" cy="14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2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Технически екип (2)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18BBAD-E273-494A-ADDD-695F7750454F}"/>
              </a:ext>
            </a:extLst>
          </p:cNvPr>
          <p:cNvSpPr txBox="1"/>
          <p:nvPr/>
        </p:nvSpPr>
        <p:spPr>
          <a:xfrm>
            <a:off x="848340" y="2712264"/>
            <a:ext cx="5560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BS" sz="1600" dirty="0"/>
              <a:t>QA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Дефиниция на сценарии и стратегия за тестване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Анализ на спецификацията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Изпълнение на ръчни и автоматични тестове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Доладване на бъгове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Изготвяне на доклади за състоянието на продукта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BS" sz="1600" dirty="0"/>
              <a:t>Load, performance, stress </a:t>
            </a:r>
            <a:r>
              <a:rPr lang="bg-BG" sz="1600" dirty="0"/>
              <a:t>тестове</a:t>
            </a:r>
          </a:p>
        </p:txBody>
      </p:sp>
      <p:pic>
        <p:nvPicPr>
          <p:cNvPr id="5122" name="Picture 2" descr="The 21 Best Monster Movies of All Time - Best Monster Movies Ever">
            <a:extLst>
              <a:ext uri="{FF2B5EF4-FFF2-40B4-BE49-F238E27FC236}">
                <a16:creationId xmlns:a16="http://schemas.microsoft.com/office/drawing/2014/main" id="{AEB0D05C-7CE5-4DC3-B6EE-2F39FF2A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72" y="2811167"/>
            <a:ext cx="1719665" cy="171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8AF16-DC55-4A99-B75C-947B9F146C30}"/>
              </a:ext>
            </a:extLst>
          </p:cNvPr>
          <p:cNvSpPr txBox="1"/>
          <p:nvPr/>
        </p:nvSpPr>
        <p:spPr>
          <a:xfrm>
            <a:off x="848340" y="1035397"/>
            <a:ext cx="5560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Програмист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Анализ и имплементация на нови функционалности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Тестван</a:t>
            </a:r>
            <a:r>
              <a:rPr lang="en-US" sz="1600" dirty="0"/>
              <a:t>e – </a:t>
            </a:r>
            <a:r>
              <a:rPr lang="en-BS" sz="1600" dirty="0"/>
              <a:t>unit testing, integration testing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Ревюта на кода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Участие в естимации, планиране, доставки на нови версии на проекта</a:t>
            </a:r>
            <a:endParaRPr lang="en-B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08DB6-D1DE-4E12-922E-CA645C8F3626}"/>
              </a:ext>
            </a:extLst>
          </p:cNvPr>
          <p:cNvSpPr txBox="1"/>
          <p:nvPr/>
        </p:nvSpPr>
        <p:spPr>
          <a:xfrm>
            <a:off x="848340" y="4635353"/>
            <a:ext cx="55607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Архитект 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Анализира изискванията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Създава софтуерната архитектура и дефинира използваните технологии</a:t>
            </a:r>
            <a:r>
              <a:rPr lang="en-BS" sz="1600" dirty="0"/>
              <a:t> </a:t>
            </a:r>
            <a:r>
              <a:rPr lang="bg-BG" sz="1600" dirty="0"/>
              <a:t>и компоненти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Помага и обучава екипа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Прави ревюта на кода и следи за спазването на архитектуата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Променя или разширява архитектурата</a:t>
            </a:r>
          </a:p>
        </p:txBody>
      </p:sp>
      <p:pic>
        <p:nvPicPr>
          <p:cNvPr id="4098" name="Picture 2" descr="Create meme &amp;quot;Q (Q , nerd , programmer )&amp;quot; - Pictures - Meme-arsenal.com">
            <a:extLst>
              <a:ext uri="{FF2B5EF4-FFF2-40B4-BE49-F238E27FC236}">
                <a16:creationId xmlns:a16="http://schemas.microsoft.com/office/drawing/2014/main" id="{F346C3F0-A03A-4E42-8B1A-BB306D7D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31" y="1050722"/>
            <a:ext cx="2025011" cy="15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75133-4EDF-4371-8D6D-2F2A9D327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604" y="4635353"/>
            <a:ext cx="2070599" cy="2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341" y="335801"/>
            <a:ext cx="797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Външни експерти</a:t>
            </a:r>
            <a:endParaRPr lang="en-US" sz="2400" dirty="0">
              <a:latin typeface="Bebas Neue Bold" panose="020B0606020202050201" pitchFamily="34" charset="0"/>
            </a:endParaRPr>
          </a:p>
        </p:txBody>
      </p:sp>
      <p:pic>
        <p:nvPicPr>
          <p:cNvPr id="7" name="Picture 8" descr="Ден на отворени врати в ТУЕС на 22 април - eSkills For Future">
            <a:extLst>
              <a:ext uri="{FF2B5EF4-FFF2-40B4-BE49-F238E27FC236}">
                <a16:creationId xmlns:a16="http://schemas.microsoft.com/office/drawing/2014/main" id="{A914A229-6FDB-47D4-819F-B19ABB30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04" y="211134"/>
            <a:ext cx="657347" cy="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1904A-4644-4F20-9908-1A08176C207F}"/>
              </a:ext>
            </a:extLst>
          </p:cNvPr>
          <p:cNvSpPr txBox="1"/>
          <p:nvPr/>
        </p:nvSpPr>
        <p:spPr>
          <a:xfrm>
            <a:off x="848342" y="1034053"/>
            <a:ext cx="5108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Domain Expert (Subject Matter Expert)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Външен експерт със специфично знание в дадена област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Консултира екипа при нужда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Обучава екипа в специфичната област на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E17F-5E79-457F-B8A5-B538E726A7B6}"/>
              </a:ext>
            </a:extLst>
          </p:cNvPr>
          <p:cNvSpPr txBox="1"/>
          <p:nvPr/>
        </p:nvSpPr>
        <p:spPr>
          <a:xfrm>
            <a:off x="848341" y="2942195"/>
            <a:ext cx="5108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Trainer</a:t>
            </a:r>
            <a:r>
              <a:rPr lang="bg-BG" sz="1600" dirty="0"/>
              <a:t>	/ </a:t>
            </a:r>
            <a:r>
              <a:rPr lang="en-BS" sz="1600" dirty="0"/>
              <a:t>Coach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Външни обучения при нужда (технически и организационни)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Обучения в процеса на раб</a:t>
            </a:r>
            <a:r>
              <a:rPr lang="en-BS" sz="1600" dirty="0"/>
              <a:t>o</a:t>
            </a:r>
            <a:r>
              <a:rPr lang="bg-BG" sz="1600" dirty="0"/>
              <a:t>та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Помага на екипа да повиши знанията си и да работи по-ефективно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9F19-7925-4CEF-9D9D-CC36548A00B3}"/>
              </a:ext>
            </a:extLst>
          </p:cNvPr>
          <p:cNvSpPr txBox="1"/>
          <p:nvPr/>
        </p:nvSpPr>
        <p:spPr>
          <a:xfrm>
            <a:off x="848341" y="4847286"/>
            <a:ext cx="5108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bg-BG" sz="1600" dirty="0"/>
              <a:t>Всеки друг човек, който може да бъде нужен</a:t>
            </a:r>
            <a:r>
              <a:rPr lang="en-US" sz="1600" dirty="0"/>
              <a:t> </a:t>
            </a:r>
            <a:r>
              <a:rPr lang="bg-BG" sz="1600" dirty="0"/>
              <a:t>	</a:t>
            </a:r>
            <a:endParaRPr lang="en-B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Представители на други компании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bg-BG" sz="1600" dirty="0"/>
              <a:t>Държавни агенции и органи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Senior Management </a:t>
            </a:r>
            <a:r>
              <a:rPr lang="bg-BG" sz="1600" dirty="0"/>
              <a:t>на компанията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BS" sz="1600" dirty="0"/>
              <a:t>Agile Guru</a:t>
            </a:r>
            <a:endParaRPr lang="bg-BG" sz="1600" dirty="0"/>
          </a:p>
        </p:txBody>
      </p:sp>
      <p:pic>
        <p:nvPicPr>
          <p:cNvPr id="6146" name="Picture 2" descr="21,601 Soccer Coach Foto&amp;#39;s, Afbeeldingen en Stock Fotografie - 123RF">
            <a:extLst>
              <a:ext uri="{FF2B5EF4-FFF2-40B4-BE49-F238E27FC236}">
                <a16:creationId xmlns:a16="http://schemas.microsoft.com/office/drawing/2014/main" id="{C498F84A-CC2D-43B0-8FCB-3415C125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635" y="2942195"/>
            <a:ext cx="2354489" cy="156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BB270D-817C-4C32-9F66-01302436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34" y="4737678"/>
            <a:ext cx="1677090" cy="1677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07AF8-5875-4831-98F3-5E9EF3238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34" y="865729"/>
            <a:ext cx="1677090" cy="17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6056</TotalTime>
  <Words>565</Words>
  <Application>Microsoft Office PowerPoint</Application>
  <PresentationFormat>On-screen Show (4:3)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 Neue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RManev</dc:creator>
  <cp:lastModifiedBy>Milen Spasov</cp:lastModifiedBy>
  <cp:revision>142</cp:revision>
  <dcterms:created xsi:type="dcterms:W3CDTF">2016-02-18T09:55:03Z</dcterms:created>
  <dcterms:modified xsi:type="dcterms:W3CDTF">2021-10-20T20:03:01Z</dcterms:modified>
</cp:coreProperties>
</file>